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57" r:id="rId17"/>
    <p:sldId id="272" r:id="rId18"/>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63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E0457587-B30F-4B79-B3FC-BB393C1C0CD9}" type="datetimeFigureOut">
              <a:rPr lang="es-UY" smtClean="0"/>
              <a:t>14/05/2020</a:t>
            </a:fld>
            <a:endParaRPr lang="es-UY"/>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UY"/>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8353C27-B139-4187-8404-C72A98008DE1}" type="slidenum">
              <a:rPr lang="es-UY" smtClean="0"/>
              <a:t>‹Nº›</a:t>
            </a:fld>
            <a:endParaRPr lang="es-U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0457587-B30F-4B79-B3FC-BB393C1C0CD9}" type="datetimeFigureOut">
              <a:rPr lang="es-UY" smtClean="0"/>
              <a:t>14/05/2020</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B8353C27-B139-4187-8404-C72A98008DE1}" type="slidenum">
              <a:rPr lang="es-UY" smtClean="0"/>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0457587-B30F-4B79-B3FC-BB393C1C0CD9}" type="datetimeFigureOut">
              <a:rPr lang="es-UY" smtClean="0"/>
              <a:t>14/05/2020</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B8353C27-B139-4187-8404-C72A98008DE1}" type="slidenum">
              <a:rPr lang="es-UY" smtClean="0"/>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E0457587-B30F-4B79-B3FC-BB393C1C0CD9}" type="datetimeFigureOut">
              <a:rPr lang="es-UY" smtClean="0"/>
              <a:t>14/05/2020</a:t>
            </a:fld>
            <a:endParaRPr lang="es-UY"/>
          </a:p>
        </p:txBody>
      </p:sp>
      <p:sp>
        <p:nvSpPr>
          <p:cNvPr id="5" name="4 Marcador de pie de página"/>
          <p:cNvSpPr>
            <a:spLocks noGrp="1"/>
          </p:cNvSpPr>
          <p:nvPr>
            <p:ph type="ftr" sz="quarter" idx="11"/>
          </p:nvPr>
        </p:nvSpPr>
        <p:spPr>
          <a:xfrm>
            <a:off x="457200" y="6480969"/>
            <a:ext cx="4260056" cy="300831"/>
          </a:xfrm>
        </p:spPr>
        <p:txBody>
          <a:bodyPr/>
          <a:lstStyle/>
          <a:p>
            <a:endParaRPr lang="es-UY"/>
          </a:p>
        </p:txBody>
      </p:sp>
      <p:sp>
        <p:nvSpPr>
          <p:cNvPr id="6" name="5 Marcador de número de diapositiva"/>
          <p:cNvSpPr>
            <a:spLocks noGrp="1"/>
          </p:cNvSpPr>
          <p:nvPr>
            <p:ph type="sldNum" sz="quarter" idx="12"/>
          </p:nvPr>
        </p:nvSpPr>
        <p:spPr/>
        <p:txBody>
          <a:bodyPr/>
          <a:lstStyle/>
          <a:p>
            <a:fld id="{B8353C27-B139-4187-8404-C72A98008DE1}" type="slidenum">
              <a:rPr lang="es-UY" smtClean="0"/>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E0457587-B30F-4B79-B3FC-BB393C1C0CD9}" type="datetimeFigureOut">
              <a:rPr lang="es-UY" smtClean="0"/>
              <a:t>14/05/2020</a:t>
            </a:fld>
            <a:endParaRPr lang="es-UY"/>
          </a:p>
        </p:txBody>
      </p:sp>
      <p:sp>
        <p:nvSpPr>
          <p:cNvPr id="5" name="4 Marcador de pie de página"/>
          <p:cNvSpPr>
            <a:spLocks noGrp="1"/>
          </p:cNvSpPr>
          <p:nvPr>
            <p:ph type="ftr" sz="quarter" idx="11"/>
          </p:nvPr>
        </p:nvSpPr>
        <p:spPr>
          <a:xfrm>
            <a:off x="2619376" y="6480969"/>
            <a:ext cx="4260056" cy="300831"/>
          </a:xfrm>
        </p:spPr>
        <p:txBody>
          <a:bodyPr/>
          <a:lstStyle/>
          <a:p>
            <a:endParaRPr lang="es-UY"/>
          </a:p>
        </p:txBody>
      </p:sp>
      <p:sp>
        <p:nvSpPr>
          <p:cNvPr id="6" name="5 Marcador de número de diapositiva"/>
          <p:cNvSpPr>
            <a:spLocks noGrp="1"/>
          </p:cNvSpPr>
          <p:nvPr>
            <p:ph type="sldNum" sz="quarter" idx="12"/>
          </p:nvPr>
        </p:nvSpPr>
        <p:spPr>
          <a:xfrm>
            <a:off x="8451056" y="809624"/>
            <a:ext cx="502920" cy="300831"/>
          </a:xfrm>
        </p:spPr>
        <p:txBody>
          <a:bodyPr/>
          <a:lstStyle/>
          <a:p>
            <a:fld id="{B8353C27-B139-4187-8404-C72A98008DE1}" type="slidenum">
              <a:rPr lang="es-UY" smtClean="0"/>
              <a:t>‹Nº›</a:t>
            </a:fld>
            <a:endParaRPr lang="es-UY"/>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E0457587-B30F-4B79-B3FC-BB393C1C0CD9}" type="datetimeFigureOut">
              <a:rPr lang="es-UY" smtClean="0"/>
              <a:t>14/05/2020</a:t>
            </a:fld>
            <a:endParaRPr lang="es-UY"/>
          </a:p>
        </p:txBody>
      </p:sp>
      <p:sp>
        <p:nvSpPr>
          <p:cNvPr id="6" name="5 Marcador de pie de página"/>
          <p:cNvSpPr>
            <a:spLocks noGrp="1"/>
          </p:cNvSpPr>
          <p:nvPr>
            <p:ph type="ftr" sz="quarter" idx="11"/>
          </p:nvPr>
        </p:nvSpPr>
        <p:spPr>
          <a:xfrm>
            <a:off x="457200" y="6480969"/>
            <a:ext cx="4260056" cy="301752"/>
          </a:xfrm>
        </p:spPr>
        <p:txBody>
          <a:bodyPr/>
          <a:lstStyle/>
          <a:p>
            <a:endParaRPr lang="es-UY"/>
          </a:p>
        </p:txBody>
      </p:sp>
      <p:sp>
        <p:nvSpPr>
          <p:cNvPr id="7" name="6 Marcador de número de diapositiva"/>
          <p:cNvSpPr>
            <a:spLocks noGrp="1"/>
          </p:cNvSpPr>
          <p:nvPr>
            <p:ph type="sldNum" sz="quarter" idx="12"/>
          </p:nvPr>
        </p:nvSpPr>
        <p:spPr>
          <a:xfrm>
            <a:off x="7589520" y="6480969"/>
            <a:ext cx="502920" cy="301752"/>
          </a:xfrm>
        </p:spPr>
        <p:txBody>
          <a:bodyPr/>
          <a:lstStyle/>
          <a:p>
            <a:fld id="{B8353C27-B139-4187-8404-C72A98008DE1}" type="slidenum">
              <a:rPr lang="es-UY" smtClean="0"/>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E0457587-B30F-4B79-B3FC-BB393C1C0CD9}" type="datetimeFigureOut">
              <a:rPr lang="es-UY" smtClean="0"/>
              <a:t>14/05/2020</a:t>
            </a:fld>
            <a:endParaRPr lang="es-UY"/>
          </a:p>
        </p:txBody>
      </p:sp>
      <p:sp>
        <p:nvSpPr>
          <p:cNvPr id="8" name="7 Marcador de pie de página"/>
          <p:cNvSpPr>
            <a:spLocks noGrp="1"/>
          </p:cNvSpPr>
          <p:nvPr>
            <p:ph type="ftr" sz="quarter" idx="11"/>
          </p:nvPr>
        </p:nvSpPr>
        <p:spPr>
          <a:xfrm>
            <a:off x="457200" y="6480969"/>
            <a:ext cx="4261104" cy="301752"/>
          </a:xfrm>
        </p:spPr>
        <p:txBody>
          <a:bodyPr/>
          <a:lstStyle/>
          <a:p>
            <a:endParaRPr lang="es-UY"/>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B8353C27-B139-4187-8404-C72A98008DE1}" type="slidenum">
              <a:rPr lang="es-UY" smtClean="0"/>
              <a:t>‹Nº›</a:t>
            </a:fld>
            <a:endParaRPr lang="es-UY"/>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0457587-B30F-4B79-B3FC-BB393C1C0CD9}" type="datetimeFigureOut">
              <a:rPr lang="es-UY" smtClean="0"/>
              <a:t>14/05/2020</a:t>
            </a:fld>
            <a:endParaRPr lang="es-UY"/>
          </a:p>
        </p:txBody>
      </p:sp>
      <p:sp>
        <p:nvSpPr>
          <p:cNvPr id="4" name="3 Marcador de pie de página"/>
          <p:cNvSpPr>
            <a:spLocks noGrp="1"/>
          </p:cNvSpPr>
          <p:nvPr>
            <p:ph type="ftr" sz="quarter" idx="11"/>
          </p:nvPr>
        </p:nvSpPr>
        <p:spPr/>
        <p:txBody>
          <a:bodyPr/>
          <a:lstStyle/>
          <a:p>
            <a:endParaRPr lang="es-UY"/>
          </a:p>
        </p:txBody>
      </p:sp>
      <p:sp>
        <p:nvSpPr>
          <p:cNvPr id="5" name="4 Marcador de número de diapositiva"/>
          <p:cNvSpPr>
            <a:spLocks noGrp="1"/>
          </p:cNvSpPr>
          <p:nvPr>
            <p:ph type="sldNum" sz="quarter" idx="12"/>
          </p:nvPr>
        </p:nvSpPr>
        <p:spPr/>
        <p:txBody>
          <a:bodyPr/>
          <a:lstStyle/>
          <a:p>
            <a:fld id="{B8353C27-B139-4187-8404-C72A98008DE1}" type="slidenum">
              <a:rPr lang="es-UY" smtClean="0"/>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E0457587-B30F-4B79-B3FC-BB393C1C0CD9}" type="datetimeFigureOut">
              <a:rPr lang="es-UY" smtClean="0"/>
              <a:t>14/05/2020</a:t>
            </a:fld>
            <a:endParaRPr lang="es-UY"/>
          </a:p>
        </p:txBody>
      </p:sp>
      <p:sp>
        <p:nvSpPr>
          <p:cNvPr id="3" name="2 Marcador de pie de página"/>
          <p:cNvSpPr>
            <a:spLocks noGrp="1"/>
          </p:cNvSpPr>
          <p:nvPr>
            <p:ph type="ftr" sz="quarter" idx="11"/>
          </p:nvPr>
        </p:nvSpPr>
        <p:spPr>
          <a:xfrm>
            <a:off x="457200" y="6481890"/>
            <a:ext cx="4260056" cy="300831"/>
          </a:xfrm>
        </p:spPr>
        <p:txBody>
          <a:bodyPr/>
          <a:lstStyle/>
          <a:p>
            <a:endParaRPr lang="es-UY"/>
          </a:p>
        </p:txBody>
      </p:sp>
      <p:sp>
        <p:nvSpPr>
          <p:cNvPr id="4" name="3 Marcador de número de diapositiva"/>
          <p:cNvSpPr>
            <a:spLocks noGrp="1"/>
          </p:cNvSpPr>
          <p:nvPr>
            <p:ph type="sldNum" sz="quarter" idx="12"/>
          </p:nvPr>
        </p:nvSpPr>
        <p:spPr>
          <a:xfrm>
            <a:off x="7589520" y="6480969"/>
            <a:ext cx="502920" cy="301752"/>
          </a:xfrm>
        </p:spPr>
        <p:txBody>
          <a:bodyPr/>
          <a:lstStyle/>
          <a:p>
            <a:fld id="{B8353C27-B139-4187-8404-C72A98008DE1}" type="slidenum">
              <a:rPr lang="es-UY" smtClean="0"/>
              <a:t>‹Nº›</a:t>
            </a:fld>
            <a:endParaRPr lang="es-U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E0457587-B30F-4B79-B3FC-BB393C1C0CD9}" type="datetimeFigureOut">
              <a:rPr lang="es-UY" smtClean="0"/>
              <a:t>14/05/2020</a:t>
            </a:fld>
            <a:endParaRPr lang="es-UY"/>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UY"/>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B8353C27-B139-4187-8404-C72A98008DE1}" type="slidenum">
              <a:rPr lang="es-UY" smtClean="0"/>
              <a:t>‹Nº›</a:t>
            </a:fld>
            <a:endParaRPr lang="es-UY"/>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E0457587-B30F-4B79-B3FC-BB393C1C0CD9}" type="datetimeFigureOut">
              <a:rPr lang="es-UY" smtClean="0"/>
              <a:t>14/05/2020</a:t>
            </a:fld>
            <a:endParaRPr lang="es-UY"/>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UY"/>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B8353C27-B139-4187-8404-C72A98008DE1}" type="slidenum">
              <a:rPr lang="es-UY" smtClean="0"/>
              <a:t>‹Nº›</a:t>
            </a:fld>
            <a:endParaRPr lang="es-UY"/>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0457587-B30F-4B79-B3FC-BB393C1C0CD9}" type="datetimeFigureOut">
              <a:rPr lang="es-UY" smtClean="0"/>
              <a:t>14/05/2020</a:t>
            </a:fld>
            <a:endParaRPr lang="es-UY"/>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UY"/>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8353C27-B139-4187-8404-C72A98008DE1}" type="slidenum">
              <a:rPr lang="es-UY" smtClean="0"/>
              <a:t>‹Nº›</a:t>
            </a:fld>
            <a:endParaRPr lang="es-UY"/>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457200" y="274638"/>
            <a:ext cx="8229600" cy="368280"/>
          </a:xfrm>
        </p:spPr>
        <p:txBody>
          <a:bodyPr>
            <a:normAutofit fontScale="90000"/>
          </a:bodyPr>
          <a:lstStyle/>
          <a:p>
            <a:pPr algn="ctr"/>
            <a:r>
              <a:rPr lang="es-UY" dirty="0" smtClean="0">
                <a:latin typeface="Bookman Old Style" pitchFamily="18" charset="0"/>
              </a:rPr>
              <a:t>Presentación</a:t>
            </a:r>
            <a:endParaRPr lang="es-UY" dirty="0">
              <a:latin typeface="Bookman Old Style" pitchFamily="18" charset="0"/>
            </a:endParaRPr>
          </a:p>
        </p:txBody>
      </p:sp>
      <p:sp>
        <p:nvSpPr>
          <p:cNvPr id="8" name="7 Marcador de contenido"/>
          <p:cNvSpPr>
            <a:spLocks noGrp="1"/>
          </p:cNvSpPr>
          <p:nvPr>
            <p:ph idx="1"/>
          </p:nvPr>
        </p:nvSpPr>
        <p:spPr>
          <a:xfrm>
            <a:off x="457200" y="1071546"/>
            <a:ext cx="8229600" cy="5054617"/>
          </a:xfrm>
        </p:spPr>
        <p:txBody>
          <a:bodyPr>
            <a:normAutofit fontScale="85000" lnSpcReduction="20000"/>
          </a:bodyPr>
          <a:lstStyle/>
          <a:p>
            <a:r>
              <a:rPr lang="es-UY" dirty="0" smtClean="0">
                <a:latin typeface="Bookman Old Style" pitchFamily="18" charset="0"/>
              </a:rPr>
              <a:t>Dado la pandemia que estamos atravesando y teniendo en cuenta que es a través de las distintas Redes Sociales que se establece la mayor comunicación entre las personas y especialmente los adolescentes, es que consideramos fundamental realizar algunas orientaciones en cuanto al buen uso de las mismas. </a:t>
            </a:r>
          </a:p>
          <a:p>
            <a:r>
              <a:rPr lang="es-UY" dirty="0" smtClean="0">
                <a:latin typeface="Bookman Old Style" pitchFamily="18" charset="0"/>
              </a:rPr>
              <a:t>Se hace fundamental tener en cuenta que es a través de éstas que se produce gran parte de la comunicación entre los adolescentes, especialmente en estos tiempos de distanciamiento físico, por lo tanto hay que considerarlo, pero también estar atentos y orientarlos en el buen uso de las mismas.</a:t>
            </a:r>
            <a:endParaRPr lang="es-UY" dirty="0">
              <a:latin typeface="Bookman Old Styl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sp>
        <p:nvSpPr>
          <p:cNvPr id="4" name="3 Marcador de texto"/>
          <p:cNvSpPr>
            <a:spLocks noGrp="1"/>
          </p:cNvSpPr>
          <p:nvPr>
            <p:ph type="body" sz="half" idx="2"/>
          </p:nvPr>
        </p:nvSpPr>
        <p:spPr>
          <a:xfrm>
            <a:off x="1143000" y="5661248"/>
            <a:ext cx="7333488" cy="891952"/>
          </a:xfrm>
        </p:spPr>
        <p:txBody>
          <a:bodyPr/>
          <a:lstStyle/>
          <a:p>
            <a:r>
              <a:rPr lang="es-UY" dirty="0" smtClean="0"/>
              <a:t>Protege tu privacidad No divulgues información personal, ni publiques fotos u otros contenidos. Asegúrate de que tus perfiles sean privados</a:t>
            </a:r>
          </a:p>
          <a:p>
            <a:endParaRPr lang="es-UY" dirty="0"/>
          </a:p>
        </p:txBody>
      </p:sp>
      <p:pic>
        <p:nvPicPr>
          <p:cNvPr id="7" name="6 Marcador de posición de imagen" descr="imagen 6.jpg"/>
          <p:cNvPicPr>
            <a:picLocks noGrp="1" noChangeAspect="1"/>
          </p:cNvPicPr>
          <p:nvPr>
            <p:ph type="pic" idx="1"/>
          </p:nvPr>
        </p:nvPicPr>
        <p:blipFill>
          <a:blip r:embed="rId2"/>
          <a:srcRect l="12569" r="12569"/>
          <a:stretch>
            <a:fillRect/>
          </a:stretch>
        </p:blipFill>
        <p:spPr>
          <a:xfrm>
            <a:off x="1714480" y="1000108"/>
            <a:ext cx="6357982" cy="4500594"/>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5" name="4 Marcador de posición de imagen" descr="imagen 11.jpg"/>
          <p:cNvPicPr>
            <a:picLocks noGrp="1" noChangeAspect="1"/>
          </p:cNvPicPr>
          <p:nvPr>
            <p:ph type="pic" idx="1"/>
          </p:nvPr>
        </p:nvPicPr>
        <p:blipFill>
          <a:blip r:embed="rId2"/>
          <a:srcRect l="5521" r="5521"/>
          <a:stretch>
            <a:fillRect/>
          </a:stretch>
        </p:blipFill>
        <p:spPr>
          <a:xfrm>
            <a:off x="1785918" y="714356"/>
            <a:ext cx="6143668" cy="4786346"/>
          </a:xfrm>
        </p:spPr>
      </p:pic>
      <p:sp>
        <p:nvSpPr>
          <p:cNvPr id="4" name="3 Marcador de texto"/>
          <p:cNvSpPr>
            <a:spLocks noGrp="1"/>
          </p:cNvSpPr>
          <p:nvPr>
            <p:ph type="body" sz="half" idx="2"/>
          </p:nvPr>
        </p:nvSpPr>
        <p:spPr>
          <a:xfrm>
            <a:off x="1143000" y="5661248"/>
            <a:ext cx="7333488" cy="936104"/>
          </a:xfrm>
        </p:spPr>
        <p:txBody>
          <a:bodyPr/>
          <a:lstStyle/>
          <a:p>
            <a:r>
              <a:rPr lang="es-UY" dirty="0" smtClean="0"/>
              <a:t>Pienso, luego publico: piensa que todo lo que publiques en internet, aunque luego lo borres deja una huella, es la Huella Digital.</a:t>
            </a:r>
          </a:p>
          <a:p>
            <a:endParaRPr lang="es-UY"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5" name="4 Marcador de posición de imagen" descr="imagen 10.jpg"/>
          <p:cNvPicPr>
            <a:picLocks noGrp="1" noChangeAspect="1"/>
          </p:cNvPicPr>
          <p:nvPr>
            <p:ph type="pic" idx="1"/>
          </p:nvPr>
        </p:nvPicPr>
        <p:blipFill>
          <a:blip r:embed="rId2"/>
          <a:srcRect l="9385" r="9385"/>
          <a:stretch>
            <a:fillRect/>
          </a:stretch>
        </p:blipFill>
        <p:spPr>
          <a:xfrm>
            <a:off x="1928794" y="1142984"/>
            <a:ext cx="5286413" cy="4286280"/>
          </a:xfrm>
        </p:spPr>
      </p:pic>
      <p:sp>
        <p:nvSpPr>
          <p:cNvPr id="4" name="3 Marcador de texto"/>
          <p:cNvSpPr>
            <a:spLocks noGrp="1"/>
          </p:cNvSpPr>
          <p:nvPr>
            <p:ph type="body" sz="half" idx="2"/>
          </p:nvPr>
        </p:nvSpPr>
        <p:spPr>
          <a:xfrm>
            <a:off x="1143000" y="5589240"/>
            <a:ext cx="7333488" cy="963960"/>
          </a:xfrm>
        </p:spPr>
        <p:txBody>
          <a:bodyPr>
            <a:normAutofit/>
          </a:bodyPr>
          <a:lstStyle/>
          <a:p>
            <a:r>
              <a:rPr lang="es-UY" dirty="0" smtClean="0"/>
              <a:t>Contactos </a:t>
            </a:r>
            <a:r>
              <a:rPr lang="es-UY" dirty="0" err="1" smtClean="0"/>
              <a:t>on</a:t>
            </a:r>
            <a:r>
              <a:rPr lang="es-UY" dirty="0" smtClean="0"/>
              <a:t> line: es importante que no intentes conocer personalmente a personas que contactas por internet. Muchas veces se trata de personas adultas que mienten en su identidad y se podría desencadenar una situación muy peligrosa</a:t>
            </a:r>
            <a:endParaRPr lang="es-UY"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dirty="0"/>
          </a:p>
        </p:txBody>
      </p:sp>
      <p:pic>
        <p:nvPicPr>
          <p:cNvPr id="5" name="4 Marcador de posición de imagen" descr="imagen 9.jpg"/>
          <p:cNvPicPr>
            <a:picLocks noGrp="1" noChangeAspect="1"/>
          </p:cNvPicPr>
          <p:nvPr>
            <p:ph type="pic" idx="1"/>
          </p:nvPr>
        </p:nvPicPr>
        <p:blipFill>
          <a:blip r:embed="rId2"/>
          <a:srcRect l="5521" r="5521"/>
          <a:stretch>
            <a:fillRect/>
          </a:stretch>
        </p:blipFill>
        <p:spPr>
          <a:xfrm>
            <a:off x="1714480" y="714356"/>
            <a:ext cx="5929355" cy="4643470"/>
          </a:xfrm>
        </p:spPr>
      </p:pic>
      <p:sp>
        <p:nvSpPr>
          <p:cNvPr id="4" name="3 Marcador de texto"/>
          <p:cNvSpPr>
            <a:spLocks noGrp="1"/>
          </p:cNvSpPr>
          <p:nvPr>
            <p:ph type="body" sz="half" idx="2"/>
          </p:nvPr>
        </p:nvSpPr>
        <p:spPr>
          <a:xfrm>
            <a:off x="1143000" y="5517232"/>
            <a:ext cx="7333488" cy="1035968"/>
          </a:xfrm>
        </p:spPr>
        <p:txBody>
          <a:bodyPr/>
          <a:lstStyle/>
          <a:p>
            <a:r>
              <a:rPr lang="es-UY" dirty="0" smtClean="0"/>
              <a:t>Seguridad en el chat:  chatea solo con personas que conozcas  personalmente, puede ser muy riesgosos hacerlo con alguien a quien no conoces realmente.</a:t>
            </a:r>
          </a:p>
          <a:p>
            <a:endParaRPr lang="es-UY"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dirty="0"/>
          </a:p>
        </p:txBody>
      </p:sp>
      <p:sp>
        <p:nvSpPr>
          <p:cNvPr id="4" name="3 Marcador de texto"/>
          <p:cNvSpPr>
            <a:spLocks noGrp="1"/>
          </p:cNvSpPr>
          <p:nvPr>
            <p:ph type="body" sz="half" idx="2"/>
          </p:nvPr>
        </p:nvSpPr>
        <p:spPr>
          <a:xfrm>
            <a:off x="1143000" y="5445224"/>
            <a:ext cx="7333488" cy="1107976"/>
          </a:xfrm>
        </p:spPr>
        <p:txBody>
          <a:bodyPr/>
          <a:lstStyle/>
          <a:p>
            <a:r>
              <a:rPr lang="es-UY" dirty="0" smtClean="0"/>
              <a:t>Controla el tiempo que estás en internet y trata de realizar otras actividades que no tengan que ver con las tecnologías.</a:t>
            </a:r>
          </a:p>
          <a:p>
            <a:endParaRPr lang="es-UY" dirty="0"/>
          </a:p>
        </p:txBody>
      </p:sp>
      <p:pic>
        <p:nvPicPr>
          <p:cNvPr id="11" name="10 Marcador de posición de imagen" descr="tiempo libre.jpg"/>
          <p:cNvPicPr>
            <a:picLocks noGrp="1" noChangeAspect="1"/>
          </p:cNvPicPr>
          <p:nvPr>
            <p:ph type="pic" idx="1"/>
          </p:nvPr>
        </p:nvPicPr>
        <p:blipFill>
          <a:blip r:embed="rId2"/>
          <a:srcRect l="16998" r="16998"/>
          <a:stretch>
            <a:fillRect/>
          </a:stretch>
        </p:blipFill>
        <p:spPr>
          <a:xfrm>
            <a:off x="2071670" y="714356"/>
            <a:ext cx="4929222" cy="4214842"/>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57200" y="267494"/>
            <a:ext cx="8229600" cy="804052"/>
          </a:xfrm>
        </p:spPr>
        <p:txBody>
          <a:bodyPr/>
          <a:lstStyle/>
          <a:p>
            <a:endParaRPr lang="es-UY" dirty="0"/>
          </a:p>
        </p:txBody>
      </p:sp>
      <p:sp>
        <p:nvSpPr>
          <p:cNvPr id="6" name="5 Marcador de contenido"/>
          <p:cNvSpPr>
            <a:spLocks noGrp="1"/>
          </p:cNvSpPr>
          <p:nvPr>
            <p:ph idx="1"/>
          </p:nvPr>
        </p:nvSpPr>
        <p:spPr/>
        <p:txBody>
          <a:bodyPr/>
          <a:lstStyle/>
          <a:p>
            <a:r>
              <a:rPr lang="es-UY" i="1" dirty="0" smtClean="0"/>
              <a:t>“Internet puede ser una fuente de diversión, aprendizaje, y amistad para un adolescente, pero también una fuente de potenciales riegos de los que debe aprender a protegerse”.</a:t>
            </a:r>
            <a:endParaRPr lang="es-UY" dirty="0" smtClean="0"/>
          </a:p>
          <a:p>
            <a:endParaRPr lang="es-UY"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latin typeface="Bookman Old Style" pitchFamily="18" charset="0"/>
              </a:rPr>
              <a:t>Bibliografía</a:t>
            </a:r>
            <a:endParaRPr lang="es-UY" dirty="0">
              <a:latin typeface="Bookman Old Style" pitchFamily="18" charset="0"/>
            </a:endParaRPr>
          </a:p>
        </p:txBody>
      </p:sp>
      <p:sp>
        <p:nvSpPr>
          <p:cNvPr id="3" name="2 Marcador de contenido"/>
          <p:cNvSpPr>
            <a:spLocks noGrp="1"/>
          </p:cNvSpPr>
          <p:nvPr>
            <p:ph idx="1"/>
          </p:nvPr>
        </p:nvSpPr>
        <p:spPr/>
        <p:txBody>
          <a:bodyPr>
            <a:normAutofit/>
          </a:bodyPr>
          <a:lstStyle/>
          <a:p>
            <a:r>
              <a:rPr lang="es-UY" sz="2000" dirty="0" smtClean="0">
                <a:latin typeface="Bookman Old Style" pitchFamily="18" charset="0"/>
              </a:rPr>
              <a:t>La seguridad de los adolescentes en Internet. http://www.enplenitud.com/nota.asp? </a:t>
            </a:r>
            <a:r>
              <a:rPr lang="es-UY" sz="2000" dirty="0" err="1" smtClean="0">
                <a:latin typeface="Bookman Old Style" pitchFamily="18" charset="0"/>
              </a:rPr>
              <a:t>notaid</a:t>
            </a:r>
            <a:r>
              <a:rPr lang="es-UY" sz="2000" dirty="0" smtClean="0">
                <a:latin typeface="Bookman Old Style" pitchFamily="18" charset="0"/>
              </a:rPr>
              <a:t>=4555</a:t>
            </a:r>
          </a:p>
          <a:p>
            <a:endParaRPr lang="es-UY" sz="2000" dirty="0" smtClean="0">
              <a:latin typeface="Bookman Old Style" pitchFamily="18" charset="0"/>
            </a:endParaRPr>
          </a:p>
          <a:p>
            <a:r>
              <a:rPr lang="es-UY" sz="2000" dirty="0" smtClean="0">
                <a:latin typeface="Bookman Old Style" pitchFamily="18" charset="0"/>
              </a:rPr>
              <a:t>Siete buenas practicas para el uso de internet  Aulasienahttps://aulasiena.com/7-buenas-practicas-para-el-uso-responsable-y-seguro-de-internet-en-los-colegios</a:t>
            </a:r>
            <a:r>
              <a:rPr lang="es-UY" dirty="0" smtClean="0">
                <a:latin typeface="Bookman Old Style" pitchFamily="18" charset="0"/>
              </a:rPr>
              <a:t>/</a:t>
            </a:r>
          </a:p>
          <a:p>
            <a:pPr>
              <a:buNone/>
            </a:pPr>
            <a:endParaRPr lang="es-UY" dirty="0" smtClean="0">
              <a:latin typeface="Bookman Old Style" pitchFamily="18" charset="0"/>
            </a:endParaRPr>
          </a:p>
          <a:p>
            <a:r>
              <a:rPr lang="es-UY" sz="2000" dirty="0" smtClean="0"/>
              <a:t>Buenas prácticas para niños y adolescentes en el uso de Internet y redes sociales</a:t>
            </a:r>
            <a:endParaRPr lang="es-UY"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UNAI/DDHH/CODICEN</a:t>
            </a:r>
            <a:endParaRPr lang="es-UY" dirty="0"/>
          </a:p>
        </p:txBody>
      </p:sp>
      <p:sp>
        <p:nvSpPr>
          <p:cNvPr id="3" name="2 Marcador de contenido"/>
          <p:cNvSpPr>
            <a:spLocks noGrp="1"/>
          </p:cNvSpPr>
          <p:nvPr>
            <p:ph idx="1"/>
          </p:nvPr>
        </p:nvSpPr>
        <p:spPr/>
        <p:txBody>
          <a:bodyPr/>
          <a:lstStyle/>
          <a:p>
            <a:r>
              <a:rPr lang="es-UY" dirty="0" smtClean="0"/>
              <a:t>Lic. Janet </a:t>
            </a:r>
            <a:r>
              <a:rPr lang="es-UY" dirty="0" err="1" smtClean="0"/>
              <a:t>Vendramín</a:t>
            </a:r>
            <a:endParaRPr lang="es-UY" dirty="0" smtClean="0"/>
          </a:p>
          <a:p>
            <a:r>
              <a:rPr lang="es-UY" dirty="0" smtClean="0"/>
              <a:t>Lic. </a:t>
            </a:r>
            <a:r>
              <a:rPr lang="es-UY" dirty="0" err="1" smtClean="0"/>
              <a:t>Fabiana</a:t>
            </a:r>
            <a:r>
              <a:rPr lang="es-UY" dirty="0" smtClean="0"/>
              <a:t> </a:t>
            </a:r>
            <a:r>
              <a:rPr lang="es-UY" dirty="0" err="1" smtClean="0"/>
              <a:t>Delmás</a:t>
            </a:r>
            <a:endParaRPr lang="es-UY"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946928"/>
          </a:xfrm>
        </p:spPr>
        <p:txBody>
          <a:bodyPr>
            <a:normAutofit fontScale="90000"/>
          </a:bodyPr>
          <a:lstStyle/>
          <a:p>
            <a:r>
              <a:rPr lang="es-UY" dirty="0" smtClean="0"/>
              <a:t>Buenas prácticas en internet y Redes Sociales</a:t>
            </a:r>
            <a:endParaRPr lang="es-UY" dirty="0"/>
          </a:p>
        </p:txBody>
      </p:sp>
      <p:sp>
        <p:nvSpPr>
          <p:cNvPr id="3" name="2 Marcador de contenido"/>
          <p:cNvSpPr>
            <a:spLocks noGrp="1"/>
          </p:cNvSpPr>
          <p:nvPr>
            <p:ph idx="1"/>
          </p:nvPr>
        </p:nvSpPr>
        <p:spPr/>
        <p:txBody>
          <a:bodyPr>
            <a:normAutofit/>
          </a:bodyPr>
          <a:lstStyle/>
          <a:p>
            <a:r>
              <a:rPr lang="es-UY" dirty="0" smtClean="0"/>
              <a:t>Los adolescentes conforman un grupo de riesgo en cuanto a la navegación por internet. Es altamente probable que exploren distintas posibilidades del ciberespacio y puedan llegar a estar en contacto con personas o situaciones no deseables, lo que los puede poner en peligro y dar lugar a la posibilidad de sufrir algún tipo de abuso.</a:t>
            </a:r>
            <a:endParaRPr lang="es-UY"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804052"/>
          </a:xfrm>
        </p:spPr>
        <p:txBody>
          <a:bodyPr/>
          <a:lstStyle/>
          <a:p>
            <a:endParaRPr lang="es-UY" dirty="0"/>
          </a:p>
        </p:txBody>
      </p:sp>
      <p:sp>
        <p:nvSpPr>
          <p:cNvPr id="3" name="2 Marcador de contenido"/>
          <p:cNvSpPr>
            <a:spLocks noGrp="1"/>
          </p:cNvSpPr>
          <p:nvPr>
            <p:ph idx="1"/>
          </p:nvPr>
        </p:nvSpPr>
        <p:spPr>
          <a:xfrm>
            <a:off x="457200" y="1571612"/>
            <a:ext cx="8229600" cy="4883196"/>
          </a:xfrm>
        </p:spPr>
        <p:txBody>
          <a:bodyPr/>
          <a:lstStyle/>
          <a:p>
            <a:r>
              <a:rPr lang="es-UY" dirty="0" smtClean="0"/>
              <a:t>Pero la realidad es que millones de adolescentes diariamente navegan por internet sin mayores dificultades. Para esto es fundamental tener presente los posibles peligros que encierra internet para luego seguir algunas orientaciones que ayudaran a los adolescentes a hacer uso de estas herramientas de manera responsable.</a:t>
            </a:r>
            <a:endParaRPr lang="es-UY"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UY"/>
          </a:p>
        </p:txBody>
      </p:sp>
      <p:pic>
        <p:nvPicPr>
          <p:cNvPr id="7" name="6 Marcador de posición de imagen" descr="padres hablando.jpg"/>
          <p:cNvPicPr>
            <a:picLocks noGrp="1" noChangeAspect="1"/>
          </p:cNvPicPr>
          <p:nvPr>
            <p:ph type="pic" idx="1"/>
          </p:nvPr>
        </p:nvPicPr>
        <p:blipFill>
          <a:blip r:embed="rId2"/>
          <a:srcRect l="5521" r="5521"/>
          <a:stretch>
            <a:fillRect/>
          </a:stretch>
        </p:blipFill>
        <p:spPr>
          <a:xfrm>
            <a:off x="1500166" y="357166"/>
            <a:ext cx="6572296" cy="4656010"/>
          </a:xfrm>
        </p:spPr>
      </p:pic>
      <p:sp>
        <p:nvSpPr>
          <p:cNvPr id="6" name="5 Marcador de texto"/>
          <p:cNvSpPr>
            <a:spLocks noGrp="1"/>
          </p:cNvSpPr>
          <p:nvPr>
            <p:ph type="body" sz="half" idx="2"/>
          </p:nvPr>
        </p:nvSpPr>
        <p:spPr>
          <a:xfrm>
            <a:off x="1143000" y="5517232"/>
            <a:ext cx="7333488" cy="1035968"/>
          </a:xfrm>
        </p:spPr>
        <p:txBody>
          <a:bodyPr>
            <a:normAutofit/>
          </a:bodyPr>
          <a:lstStyle/>
          <a:p>
            <a:r>
              <a:rPr lang="es-UY" dirty="0" smtClean="0"/>
              <a:t>Hablar con los adolescentes: hablar con regularidad de su actividad en internet  y las consecuencias que puede tener el  mal uso para ellos mismos y su imagen.</a:t>
            </a:r>
          </a:p>
          <a:p>
            <a:endParaRPr lang="es-UY"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5" name="4 Marcador de posición de imagen" descr="imagen 3.jpg"/>
          <p:cNvPicPr>
            <a:picLocks noGrp="1" noChangeAspect="1"/>
          </p:cNvPicPr>
          <p:nvPr>
            <p:ph type="pic" idx="1"/>
          </p:nvPr>
        </p:nvPicPr>
        <p:blipFill>
          <a:blip r:embed="rId2"/>
          <a:srcRect l="18618" r="18618"/>
          <a:stretch>
            <a:fillRect/>
          </a:stretch>
        </p:blipFill>
        <p:spPr>
          <a:xfrm>
            <a:off x="1928794" y="928670"/>
            <a:ext cx="5643602" cy="4228522"/>
          </a:xfrm>
        </p:spPr>
      </p:pic>
      <p:sp>
        <p:nvSpPr>
          <p:cNvPr id="4" name="3 Marcador de texto"/>
          <p:cNvSpPr>
            <a:spLocks noGrp="1"/>
          </p:cNvSpPr>
          <p:nvPr>
            <p:ph type="body" sz="half" idx="2"/>
          </p:nvPr>
        </p:nvSpPr>
        <p:spPr>
          <a:xfrm>
            <a:off x="1143000" y="5445224"/>
            <a:ext cx="7333488" cy="1224136"/>
          </a:xfrm>
        </p:spPr>
        <p:txBody>
          <a:bodyPr>
            <a:normAutofit/>
          </a:bodyPr>
          <a:lstStyle/>
          <a:p>
            <a:r>
              <a:rPr lang="es-UY" dirty="0" smtClean="0"/>
              <a:t>A qué sitios acceder: Aprender a no hacer </a:t>
            </a:r>
            <a:r>
              <a:rPr lang="es-UY" dirty="0" err="1" smtClean="0"/>
              <a:t>click</a:t>
            </a:r>
            <a:r>
              <a:rPr lang="es-UY" dirty="0" smtClean="0"/>
              <a:t> en enlaces sospechosos previene el acceso a páginas web con amenazas capaces de infectar  a las computadoras. No abras mensajes de los cuales desconozcas el remitente.</a:t>
            </a:r>
          </a:p>
          <a:p>
            <a:endParaRPr lang="es-UY"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5" name="4 Marcador de posición de imagen" descr="imagen 4.jpg"/>
          <p:cNvPicPr>
            <a:picLocks noGrp="1" noChangeAspect="1"/>
          </p:cNvPicPr>
          <p:nvPr>
            <p:ph type="pic" idx="1"/>
          </p:nvPr>
        </p:nvPicPr>
        <p:blipFill>
          <a:blip r:embed="rId2"/>
          <a:srcRect l="9244" r="9244"/>
          <a:stretch>
            <a:fillRect/>
          </a:stretch>
        </p:blipFill>
        <p:spPr>
          <a:xfrm>
            <a:off x="1500166" y="928670"/>
            <a:ext cx="6577035" cy="4214842"/>
          </a:xfrm>
        </p:spPr>
      </p:pic>
      <p:sp>
        <p:nvSpPr>
          <p:cNvPr id="4" name="3 Marcador de texto"/>
          <p:cNvSpPr>
            <a:spLocks noGrp="1"/>
          </p:cNvSpPr>
          <p:nvPr>
            <p:ph type="body" sz="half" idx="2"/>
          </p:nvPr>
        </p:nvSpPr>
        <p:spPr>
          <a:xfrm>
            <a:off x="1143000" y="5517232"/>
            <a:ext cx="7333488" cy="1152128"/>
          </a:xfrm>
        </p:spPr>
        <p:txBody>
          <a:bodyPr/>
          <a:lstStyle/>
          <a:p>
            <a:r>
              <a:rPr lang="es-UY" dirty="0" smtClean="0"/>
              <a:t>Mantener los antivirus actualizados: los antivirus deben estar actualizados  en todos los dispositivos que usas normalmente.</a:t>
            </a:r>
            <a:endParaRPr lang="es-UY"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852082" cy="6400800"/>
          </a:xfrm>
        </p:spPr>
        <p:txBody>
          <a:bodyPr/>
          <a:lstStyle/>
          <a:p>
            <a:endParaRPr lang="es-UY" dirty="0"/>
          </a:p>
        </p:txBody>
      </p:sp>
      <p:sp>
        <p:nvSpPr>
          <p:cNvPr id="4" name="3 Marcador de texto"/>
          <p:cNvSpPr>
            <a:spLocks noGrp="1"/>
          </p:cNvSpPr>
          <p:nvPr>
            <p:ph type="body" sz="half" idx="2"/>
          </p:nvPr>
        </p:nvSpPr>
        <p:spPr>
          <a:xfrm>
            <a:off x="1143000" y="5229200"/>
            <a:ext cx="7333488" cy="1440160"/>
          </a:xfrm>
        </p:spPr>
        <p:txBody>
          <a:bodyPr>
            <a:normAutofit/>
          </a:bodyPr>
          <a:lstStyle/>
          <a:p>
            <a:r>
              <a:rPr lang="es-UY" dirty="0" smtClean="0"/>
              <a:t>Derechos de autor: es muy frecuente que los profesores soliciten trabajos a  sus alumnos que impliquen buscar información en internet. Es importante que sepas que  no se pueden utilizar libremente imágenes, textos u otros contenidos con derechos reservados sin citar la fuente.</a:t>
            </a:r>
          </a:p>
          <a:p>
            <a:endParaRPr lang="es-UY" dirty="0"/>
          </a:p>
        </p:txBody>
      </p:sp>
      <p:pic>
        <p:nvPicPr>
          <p:cNvPr id="7" name="6 Marcador de posición de imagen" descr="imagen 5.jpg"/>
          <p:cNvPicPr>
            <a:picLocks noGrp="1" noChangeAspect="1"/>
          </p:cNvPicPr>
          <p:nvPr>
            <p:ph type="pic" idx="1"/>
          </p:nvPr>
        </p:nvPicPr>
        <p:blipFill>
          <a:blip r:embed="rId2"/>
          <a:srcRect l="5521" r="5521"/>
          <a:stretch>
            <a:fillRect/>
          </a:stretch>
        </p:blipFill>
        <p:spPr>
          <a:xfrm>
            <a:off x="1785918" y="642918"/>
            <a:ext cx="6072230" cy="429825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5" name="4 Marcador de posición de imagen" descr="imagen 1.jpg"/>
          <p:cNvPicPr>
            <a:picLocks noGrp="1" noChangeAspect="1"/>
          </p:cNvPicPr>
          <p:nvPr>
            <p:ph type="pic" idx="1"/>
          </p:nvPr>
        </p:nvPicPr>
        <p:blipFill>
          <a:blip r:embed="rId2"/>
          <a:srcRect l="11255" r="11255"/>
          <a:stretch>
            <a:fillRect/>
          </a:stretch>
        </p:blipFill>
        <p:spPr>
          <a:xfrm>
            <a:off x="2000232" y="857232"/>
            <a:ext cx="5572165" cy="4357718"/>
          </a:xfrm>
        </p:spPr>
      </p:pic>
      <p:sp>
        <p:nvSpPr>
          <p:cNvPr id="4" name="3 Marcador de texto"/>
          <p:cNvSpPr>
            <a:spLocks noGrp="1"/>
          </p:cNvSpPr>
          <p:nvPr>
            <p:ph type="body" sz="half" idx="2"/>
          </p:nvPr>
        </p:nvSpPr>
        <p:spPr>
          <a:xfrm>
            <a:off x="1143000" y="5661248"/>
            <a:ext cx="7333488" cy="936104"/>
          </a:xfrm>
        </p:spPr>
        <p:txBody>
          <a:bodyPr>
            <a:normAutofit/>
          </a:bodyPr>
          <a:lstStyle/>
          <a:p>
            <a:r>
              <a:rPr lang="es-UY" dirty="0" smtClean="0"/>
              <a:t>Reflexiona acerca de la información que encuentras en internet, </a:t>
            </a:r>
            <a:r>
              <a:rPr lang="es-UY" dirty="0" err="1" smtClean="0"/>
              <a:t>contrastá</a:t>
            </a:r>
            <a:r>
              <a:rPr lang="es-UY" dirty="0" smtClean="0"/>
              <a:t> con otras fuentes. No divulgues información si no estás seguro de que es certera.</a:t>
            </a:r>
          </a:p>
          <a:p>
            <a:endParaRPr lang="es-UY"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pic>
        <p:nvPicPr>
          <p:cNvPr id="5" name="4 Marcador de posición de imagen" descr="imagen 2.png"/>
          <p:cNvPicPr>
            <a:picLocks noGrp="1" noChangeAspect="1"/>
          </p:cNvPicPr>
          <p:nvPr>
            <p:ph type="pic" idx="1"/>
          </p:nvPr>
        </p:nvPicPr>
        <p:blipFill>
          <a:blip r:embed="rId2"/>
          <a:srcRect l="16580" r="16580"/>
          <a:stretch>
            <a:fillRect/>
          </a:stretch>
        </p:blipFill>
        <p:spPr>
          <a:xfrm>
            <a:off x="1643042" y="857232"/>
            <a:ext cx="6577035" cy="4429156"/>
          </a:xfrm>
        </p:spPr>
      </p:pic>
      <p:sp>
        <p:nvSpPr>
          <p:cNvPr id="4" name="3 Marcador de texto"/>
          <p:cNvSpPr>
            <a:spLocks noGrp="1"/>
          </p:cNvSpPr>
          <p:nvPr>
            <p:ph type="body" sz="half" idx="2"/>
          </p:nvPr>
        </p:nvSpPr>
        <p:spPr>
          <a:xfrm>
            <a:off x="1143000" y="5517232"/>
            <a:ext cx="7333488" cy="1035968"/>
          </a:xfrm>
        </p:spPr>
        <p:txBody>
          <a:bodyPr>
            <a:normAutofit/>
          </a:bodyPr>
          <a:lstStyle/>
          <a:p>
            <a:r>
              <a:rPr lang="es-UY" dirty="0" smtClean="0"/>
              <a:t>Protege tus contraseñas: cada cierto tiempo es importante que cambies tus contraseñas. Intenta poner letras, números, símbolos, minúsculas y mayúsculas. Si te conectas en una computadora que no es la tuya verifica siempre que las sesiones queden cerradas. También es muy importante no revelar tus contraseñas.</a:t>
            </a:r>
          </a:p>
          <a:p>
            <a:endParaRPr lang="es-UY"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142</TotalTime>
  <Words>597</Words>
  <Application>Microsoft Office PowerPoint</Application>
  <PresentationFormat>Presentación en pantalla (4:3)</PresentationFormat>
  <Paragraphs>27</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Brío</vt:lpstr>
      <vt:lpstr>Presentación</vt:lpstr>
      <vt:lpstr>Buenas prácticas en internet y Redes Sociales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Bibliografía</vt:lpstr>
      <vt:lpstr>UNAI/DDHH/CODICEN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dc:title>
  <dc:creator>fdelmas</dc:creator>
  <cp:lastModifiedBy>Pisicosocial 3</cp:lastModifiedBy>
  <cp:revision>14</cp:revision>
  <dcterms:created xsi:type="dcterms:W3CDTF">2020-05-12T11:41:49Z</dcterms:created>
  <dcterms:modified xsi:type="dcterms:W3CDTF">2020-05-15T00:50:50Z</dcterms:modified>
</cp:coreProperties>
</file>