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3"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Helvetica Neue" panose="020B0604020202020204" charset="0"/>
      <p:regular r:id="rId19"/>
      <p:bold r:id="rId20"/>
      <p:italic r:id="rId21"/>
      <p:boldItalic r:id="rId22"/>
    </p:embeddedFont>
    <p:embeddedFont>
      <p:font typeface="Helvetica Neue Light" panose="020B0604020202020204"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
      <p:font typeface="Source Sans Pro Light" panose="020B04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vHywoDmgw69Oz4QOchNUrxUv9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78b9629c4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1" name="Google Shape;191;ga78b9629c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78b9629c4_0_3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62" name="Google Shape;262;ga78b9629c4_0_3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78b9629c4_0_1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8" name="Google Shape;198;ga78b9629c4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78b9629c4_0_19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6" name="Google Shape;206;ga78b9629c4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78b9629c4_0_2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14" name="Google Shape;214;ga78b9629c4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78b9629c4_0_20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22" name="Google Shape;222;ga78b9629c4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78b9629c4_0_2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30" name="Google Shape;230;ga78b9629c4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78b9629c4_0_2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38" name="Google Shape;238;ga78b9629c4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a78b9629c4_0_2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46" name="Google Shape;246;ga78b9629c4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78b9629c4_0_2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54" name="Google Shape;254;ga78b9629c4_0_2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7" y="2171705"/>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5"/>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a:off x="457110" y="1604520"/>
            <a:ext cx="8229330" cy="39772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92"/>
        <p:cNvGrpSpPr/>
        <p:nvPr/>
      </p:nvGrpSpPr>
      <p:grpSpPr>
        <a:xfrm>
          <a:off x="0" y="0"/>
          <a:ext cx="0" cy="0"/>
          <a:chOff x="0" y="0"/>
          <a:chExt cx="0" cy="0"/>
        </a:xfrm>
      </p:grpSpPr>
      <p:sp>
        <p:nvSpPr>
          <p:cNvPr id="93" name="Google Shape;93;p38"/>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8"/>
          <p:cNvSpPr txBox="1">
            <a:spLocks noGrp="1"/>
          </p:cNvSpPr>
          <p:nvPr>
            <p:ph type="body" idx="1"/>
          </p:nvPr>
        </p:nvSpPr>
        <p:spPr>
          <a:xfrm>
            <a:off x="457110" y="1604520"/>
            <a:ext cx="4015710" cy="39772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8"/>
          <p:cNvSpPr txBox="1">
            <a:spLocks noGrp="1"/>
          </p:cNvSpPr>
          <p:nvPr>
            <p:ph type="body" idx="2"/>
          </p:nvPr>
        </p:nvSpPr>
        <p:spPr>
          <a:xfrm>
            <a:off x="4673970" y="1604520"/>
            <a:ext cx="4015710" cy="39772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8"/>
        <p:cNvGrpSpPr/>
        <p:nvPr/>
      </p:nvGrpSpPr>
      <p:grpSpPr>
        <a:xfrm>
          <a:off x="0" y="0"/>
          <a:ext cx="0" cy="0"/>
          <a:chOff x="0" y="0"/>
          <a:chExt cx="0" cy="0"/>
        </a:xfrm>
      </p:grpSpPr>
      <p:sp>
        <p:nvSpPr>
          <p:cNvPr id="99" name="Google Shape;99;p40"/>
          <p:cNvSpPr txBox="1">
            <a:spLocks noGrp="1"/>
          </p:cNvSpPr>
          <p:nvPr>
            <p:ph type="subTitle" idx="1"/>
          </p:nvPr>
        </p:nvSpPr>
        <p:spPr>
          <a:xfrm>
            <a:off x="457110" y="273600"/>
            <a:ext cx="8229330" cy="53078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00"/>
        <p:cNvGrpSpPr/>
        <p:nvPr/>
      </p:nvGrpSpPr>
      <p:grpSpPr>
        <a:xfrm>
          <a:off x="0" y="0"/>
          <a:ext cx="0" cy="0"/>
          <a:chOff x="0" y="0"/>
          <a:chExt cx="0" cy="0"/>
        </a:xfrm>
      </p:grpSpPr>
      <p:sp>
        <p:nvSpPr>
          <p:cNvPr id="101" name="Google Shape;101;p41"/>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1"/>
          <p:cNvSpPr txBox="1">
            <a:spLocks noGrp="1"/>
          </p:cNvSpPr>
          <p:nvPr>
            <p:ph type="body" idx="1"/>
          </p:nvPr>
        </p:nvSpPr>
        <p:spPr>
          <a:xfrm>
            <a:off x="457110" y="160452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1"/>
          <p:cNvSpPr txBox="1">
            <a:spLocks noGrp="1"/>
          </p:cNvSpPr>
          <p:nvPr>
            <p:ph type="body" idx="2"/>
          </p:nvPr>
        </p:nvSpPr>
        <p:spPr>
          <a:xfrm>
            <a:off x="457110" y="368208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1"/>
          <p:cNvSpPr txBox="1">
            <a:spLocks noGrp="1"/>
          </p:cNvSpPr>
          <p:nvPr>
            <p:ph type="body" idx="3"/>
          </p:nvPr>
        </p:nvSpPr>
        <p:spPr>
          <a:xfrm>
            <a:off x="4673970" y="1604520"/>
            <a:ext cx="4015710" cy="39772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5"/>
        <p:cNvGrpSpPr/>
        <p:nvPr/>
      </p:nvGrpSpPr>
      <p:grpSpPr>
        <a:xfrm>
          <a:off x="0" y="0"/>
          <a:ext cx="0" cy="0"/>
          <a:chOff x="0" y="0"/>
          <a:chExt cx="0" cy="0"/>
        </a:xfrm>
      </p:grpSpPr>
      <p:sp>
        <p:nvSpPr>
          <p:cNvPr id="106" name="Google Shape;106;p42"/>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2"/>
          <p:cNvSpPr txBox="1">
            <a:spLocks noGrp="1"/>
          </p:cNvSpPr>
          <p:nvPr>
            <p:ph type="body" idx="1"/>
          </p:nvPr>
        </p:nvSpPr>
        <p:spPr>
          <a:xfrm>
            <a:off x="457110" y="1604520"/>
            <a:ext cx="4015710" cy="39772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4673970" y="160452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2"/>
          <p:cNvSpPr txBox="1">
            <a:spLocks noGrp="1"/>
          </p:cNvSpPr>
          <p:nvPr>
            <p:ph type="body" idx="3"/>
          </p:nvPr>
        </p:nvSpPr>
        <p:spPr>
          <a:xfrm>
            <a:off x="4673970" y="368208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10"/>
        <p:cNvGrpSpPr/>
        <p:nvPr/>
      </p:nvGrpSpPr>
      <p:grpSpPr>
        <a:xfrm>
          <a:off x="0" y="0"/>
          <a:ext cx="0" cy="0"/>
          <a:chOff x="0" y="0"/>
          <a:chExt cx="0" cy="0"/>
        </a:xfrm>
      </p:grpSpPr>
      <p:sp>
        <p:nvSpPr>
          <p:cNvPr id="111" name="Google Shape;111;p43"/>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3"/>
          <p:cNvSpPr txBox="1">
            <a:spLocks noGrp="1"/>
          </p:cNvSpPr>
          <p:nvPr>
            <p:ph type="body" idx="1"/>
          </p:nvPr>
        </p:nvSpPr>
        <p:spPr>
          <a:xfrm>
            <a:off x="457110" y="160452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3"/>
          <p:cNvSpPr txBox="1">
            <a:spLocks noGrp="1"/>
          </p:cNvSpPr>
          <p:nvPr>
            <p:ph type="body" idx="2"/>
          </p:nvPr>
        </p:nvSpPr>
        <p:spPr>
          <a:xfrm>
            <a:off x="4673970" y="160452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3"/>
          </p:nvPr>
        </p:nvSpPr>
        <p:spPr>
          <a:xfrm>
            <a:off x="457110" y="3682080"/>
            <a:ext cx="822933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4"/>
          <p:cNvSpPr txBox="1">
            <a:spLocks noGrp="1"/>
          </p:cNvSpPr>
          <p:nvPr>
            <p:ph type="body" idx="1"/>
          </p:nvPr>
        </p:nvSpPr>
        <p:spPr>
          <a:xfrm>
            <a:off x="457110" y="1604520"/>
            <a:ext cx="822933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4"/>
          <p:cNvSpPr txBox="1">
            <a:spLocks noGrp="1"/>
          </p:cNvSpPr>
          <p:nvPr>
            <p:ph type="body" idx="2"/>
          </p:nvPr>
        </p:nvSpPr>
        <p:spPr>
          <a:xfrm>
            <a:off x="457110" y="3682080"/>
            <a:ext cx="822933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9"/>
        <p:cNvGrpSpPr/>
        <p:nvPr/>
      </p:nvGrpSpPr>
      <p:grpSpPr>
        <a:xfrm>
          <a:off x="0" y="0"/>
          <a:ext cx="0" cy="0"/>
          <a:chOff x="0" y="0"/>
          <a:chExt cx="0" cy="0"/>
        </a:xfrm>
      </p:grpSpPr>
      <p:sp>
        <p:nvSpPr>
          <p:cNvPr id="120" name="Google Shape;120;p45"/>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5"/>
          <p:cNvSpPr txBox="1">
            <a:spLocks noGrp="1"/>
          </p:cNvSpPr>
          <p:nvPr>
            <p:ph type="body" idx="1"/>
          </p:nvPr>
        </p:nvSpPr>
        <p:spPr>
          <a:xfrm>
            <a:off x="457110" y="160452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body" idx="2"/>
          </p:nvPr>
        </p:nvSpPr>
        <p:spPr>
          <a:xfrm>
            <a:off x="4673970" y="160452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5"/>
          <p:cNvSpPr txBox="1">
            <a:spLocks noGrp="1"/>
          </p:cNvSpPr>
          <p:nvPr>
            <p:ph type="body" idx="3"/>
          </p:nvPr>
        </p:nvSpPr>
        <p:spPr>
          <a:xfrm>
            <a:off x="4673970" y="368208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5"/>
          <p:cNvSpPr txBox="1">
            <a:spLocks noGrp="1"/>
          </p:cNvSpPr>
          <p:nvPr>
            <p:ph type="body" idx="4"/>
          </p:nvPr>
        </p:nvSpPr>
        <p:spPr>
          <a:xfrm>
            <a:off x="457110" y="3682080"/>
            <a:ext cx="4015710" cy="18968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25"/>
        <p:cNvGrpSpPr/>
        <p:nvPr/>
      </p:nvGrpSpPr>
      <p:grpSpPr>
        <a:xfrm>
          <a:off x="0" y="0"/>
          <a:ext cx="0" cy="0"/>
          <a:chOff x="0" y="0"/>
          <a:chExt cx="0" cy="0"/>
        </a:xfrm>
      </p:grpSpPr>
      <p:sp>
        <p:nvSpPr>
          <p:cNvPr id="126" name="Google Shape;126;p46"/>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457110" y="1604520"/>
            <a:ext cx="8229330" cy="39772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457110" y="1604520"/>
            <a:ext cx="8229330" cy="397728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46"/>
          <p:cNvPicPr preferRelativeResize="0"/>
          <p:nvPr/>
        </p:nvPicPr>
        <p:blipFill rotWithShape="1">
          <a:blip r:embed="rId2">
            <a:alphaModFix/>
          </a:blip>
          <a:srcRect/>
          <a:stretch/>
        </p:blipFill>
        <p:spPr>
          <a:xfrm>
            <a:off x="2702160" y="1604520"/>
            <a:ext cx="3738690" cy="3977280"/>
          </a:xfrm>
          <a:prstGeom prst="rect">
            <a:avLst/>
          </a:prstGeom>
          <a:noFill/>
          <a:ln>
            <a:noFill/>
          </a:ln>
        </p:spPr>
      </p:pic>
      <p:pic>
        <p:nvPicPr>
          <p:cNvPr id="130" name="Google Shape;130;p46"/>
          <p:cNvPicPr preferRelativeResize="0"/>
          <p:nvPr/>
        </p:nvPicPr>
        <p:blipFill rotWithShape="1">
          <a:blip r:embed="rId2">
            <a:alphaModFix/>
          </a:blip>
          <a:srcRect/>
          <a:stretch/>
        </p:blipFill>
        <p:spPr>
          <a:xfrm>
            <a:off x="2702160" y="1604520"/>
            <a:ext cx="3738690" cy="39772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viñetas" type="tx">
  <p:cSld name="TITLE_AND_BODY">
    <p:spTree>
      <p:nvGrpSpPr>
        <p:cNvPr id="1" name="Shape 131"/>
        <p:cNvGrpSpPr/>
        <p:nvPr/>
      </p:nvGrpSpPr>
      <p:grpSpPr>
        <a:xfrm>
          <a:off x="0" y="0"/>
          <a:ext cx="0" cy="0"/>
          <a:chOff x="0" y="0"/>
          <a:chExt cx="0" cy="0"/>
        </a:xfrm>
      </p:grpSpPr>
      <p:sp>
        <p:nvSpPr>
          <p:cNvPr id="132" name="Google Shape;132;ga78b9629c4_0_60"/>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lvl1pPr lvl="0" algn="ctr" rtl="0">
              <a:lnSpc>
                <a:spcPct val="100000"/>
              </a:lnSpc>
              <a:spcBef>
                <a:spcPts val="0"/>
              </a:spcBef>
              <a:spcAft>
                <a:spcPts val="0"/>
              </a:spcAft>
              <a:buClr>
                <a:srgbClr val="000000"/>
              </a:buClr>
              <a:buSzPts val="1300"/>
              <a:buNone/>
              <a:defRPr/>
            </a:lvl1pPr>
            <a:lvl2pPr lvl="1" algn="ctr" rtl="0">
              <a:lnSpc>
                <a:spcPct val="100000"/>
              </a:lnSpc>
              <a:spcBef>
                <a:spcPts val="0"/>
              </a:spcBef>
              <a:spcAft>
                <a:spcPts val="0"/>
              </a:spcAft>
              <a:buClr>
                <a:srgbClr val="000000"/>
              </a:buClr>
              <a:buSzPts val="1300"/>
              <a:buNone/>
              <a:defRPr/>
            </a:lvl2pPr>
            <a:lvl3pPr lvl="2" algn="ctr" rtl="0">
              <a:lnSpc>
                <a:spcPct val="100000"/>
              </a:lnSpc>
              <a:spcBef>
                <a:spcPts val="0"/>
              </a:spcBef>
              <a:spcAft>
                <a:spcPts val="0"/>
              </a:spcAft>
              <a:buClr>
                <a:srgbClr val="000000"/>
              </a:buClr>
              <a:buSzPts val="1300"/>
              <a:buNone/>
              <a:defRPr/>
            </a:lvl3pPr>
            <a:lvl4pPr lvl="3" algn="ctr" rtl="0">
              <a:lnSpc>
                <a:spcPct val="100000"/>
              </a:lnSpc>
              <a:spcBef>
                <a:spcPts val="0"/>
              </a:spcBef>
              <a:spcAft>
                <a:spcPts val="0"/>
              </a:spcAft>
              <a:buClr>
                <a:srgbClr val="000000"/>
              </a:buClr>
              <a:buSzPts val="1300"/>
              <a:buNone/>
              <a:defRPr/>
            </a:lvl4pPr>
            <a:lvl5pPr lvl="4" algn="ctr" rtl="0">
              <a:lnSpc>
                <a:spcPct val="100000"/>
              </a:lnSpc>
              <a:spcBef>
                <a:spcPts val="0"/>
              </a:spcBef>
              <a:spcAft>
                <a:spcPts val="0"/>
              </a:spcAft>
              <a:buClr>
                <a:srgbClr val="000000"/>
              </a:buClr>
              <a:buSzPts val="1300"/>
              <a:buNone/>
              <a:defRPr/>
            </a:lvl5pPr>
            <a:lvl6pPr lvl="5" algn="ctr" rtl="0">
              <a:lnSpc>
                <a:spcPct val="100000"/>
              </a:lnSpc>
              <a:spcBef>
                <a:spcPts val="0"/>
              </a:spcBef>
              <a:spcAft>
                <a:spcPts val="0"/>
              </a:spcAft>
              <a:buClr>
                <a:srgbClr val="000000"/>
              </a:buClr>
              <a:buSzPts val="1300"/>
              <a:buNone/>
              <a:defRPr/>
            </a:lvl6pPr>
            <a:lvl7pPr lvl="6" algn="ctr" rtl="0">
              <a:lnSpc>
                <a:spcPct val="100000"/>
              </a:lnSpc>
              <a:spcBef>
                <a:spcPts val="0"/>
              </a:spcBef>
              <a:spcAft>
                <a:spcPts val="0"/>
              </a:spcAft>
              <a:buClr>
                <a:srgbClr val="000000"/>
              </a:buClr>
              <a:buSzPts val="1300"/>
              <a:buNone/>
              <a:defRPr/>
            </a:lvl7pPr>
            <a:lvl8pPr lvl="7" algn="ctr" rtl="0">
              <a:lnSpc>
                <a:spcPct val="100000"/>
              </a:lnSpc>
              <a:spcBef>
                <a:spcPts val="0"/>
              </a:spcBef>
              <a:spcAft>
                <a:spcPts val="0"/>
              </a:spcAft>
              <a:buClr>
                <a:srgbClr val="000000"/>
              </a:buClr>
              <a:buSzPts val="1300"/>
              <a:buNone/>
              <a:defRPr/>
            </a:lvl8pPr>
            <a:lvl9pPr lvl="8" algn="ctr" rtl="0">
              <a:lnSpc>
                <a:spcPct val="100000"/>
              </a:lnSpc>
              <a:spcBef>
                <a:spcPts val="0"/>
              </a:spcBef>
              <a:spcAft>
                <a:spcPts val="0"/>
              </a:spcAft>
              <a:buClr>
                <a:srgbClr val="000000"/>
              </a:buClr>
              <a:buSzPts val="1300"/>
              <a:buNone/>
              <a:defRPr/>
            </a:lvl9pPr>
          </a:lstStyle>
          <a:p>
            <a:endParaRPr/>
          </a:p>
        </p:txBody>
      </p:sp>
      <p:sp>
        <p:nvSpPr>
          <p:cNvPr id="133" name="Google Shape;133;ga78b9629c4_0_60"/>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lvl1pPr marL="457200" lvl="0" indent="-342900" algn="l" rtl="0">
              <a:lnSpc>
                <a:spcPct val="100000"/>
              </a:lnSpc>
              <a:spcBef>
                <a:spcPts val="3000"/>
              </a:spcBef>
              <a:spcAft>
                <a:spcPts val="0"/>
              </a:spcAft>
              <a:buClr>
                <a:srgbClr val="000000"/>
              </a:buClr>
              <a:buSzPts val="1800"/>
              <a:buChar char="•"/>
              <a:defRPr/>
            </a:lvl1pPr>
            <a:lvl2pPr marL="914400" lvl="1" indent="-342900" algn="l" rtl="0">
              <a:lnSpc>
                <a:spcPct val="100000"/>
              </a:lnSpc>
              <a:spcBef>
                <a:spcPts val="3000"/>
              </a:spcBef>
              <a:spcAft>
                <a:spcPts val="0"/>
              </a:spcAft>
              <a:buClr>
                <a:srgbClr val="000000"/>
              </a:buClr>
              <a:buSzPts val="1800"/>
              <a:buChar char="•"/>
              <a:defRPr/>
            </a:lvl2pPr>
            <a:lvl3pPr marL="1371600" lvl="2" indent="-342900" algn="l" rtl="0">
              <a:lnSpc>
                <a:spcPct val="100000"/>
              </a:lnSpc>
              <a:spcBef>
                <a:spcPts val="3000"/>
              </a:spcBef>
              <a:spcAft>
                <a:spcPts val="0"/>
              </a:spcAft>
              <a:buClr>
                <a:srgbClr val="000000"/>
              </a:buClr>
              <a:buSzPts val="1800"/>
              <a:buChar char="•"/>
              <a:defRPr/>
            </a:lvl3pPr>
            <a:lvl4pPr marL="1828800" lvl="3" indent="-342900" algn="l" rtl="0">
              <a:lnSpc>
                <a:spcPct val="100000"/>
              </a:lnSpc>
              <a:spcBef>
                <a:spcPts val="3000"/>
              </a:spcBef>
              <a:spcAft>
                <a:spcPts val="0"/>
              </a:spcAft>
              <a:buClr>
                <a:srgbClr val="000000"/>
              </a:buClr>
              <a:buSzPts val="1800"/>
              <a:buChar char="•"/>
              <a:defRPr/>
            </a:lvl4pPr>
            <a:lvl5pPr marL="2286000" lvl="4" indent="-342900" algn="l" rtl="0">
              <a:lnSpc>
                <a:spcPct val="100000"/>
              </a:lnSpc>
              <a:spcBef>
                <a:spcPts val="3000"/>
              </a:spcBef>
              <a:spcAft>
                <a:spcPts val="0"/>
              </a:spcAft>
              <a:buClr>
                <a:srgbClr val="000000"/>
              </a:buClr>
              <a:buSzPts val="1800"/>
              <a:buChar char="•"/>
              <a:defRPr/>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34" name="Google Shape;134;ga78b9629c4_0_60"/>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y viñetas" type="tx">
  <p:cSld name="TITLE_AND_BODY">
    <p:spTree>
      <p:nvGrpSpPr>
        <p:cNvPr id="1" name="Shape 139"/>
        <p:cNvGrpSpPr/>
        <p:nvPr/>
      </p:nvGrpSpPr>
      <p:grpSpPr>
        <a:xfrm>
          <a:off x="0" y="0"/>
          <a:ext cx="0" cy="0"/>
          <a:chOff x="0" y="0"/>
          <a:chExt cx="0" cy="0"/>
        </a:xfrm>
      </p:grpSpPr>
      <p:sp>
        <p:nvSpPr>
          <p:cNvPr id="140" name="Google Shape;140;ga78b9629c4_0_136"/>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lvl1pPr lvl="0" algn="ctr" rtl="0">
              <a:lnSpc>
                <a:spcPct val="100000"/>
              </a:lnSpc>
              <a:spcBef>
                <a:spcPts val="0"/>
              </a:spcBef>
              <a:spcAft>
                <a:spcPts val="0"/>
              </a:spcAft>
              <a:buClr>
                <a:srgbClr val="000000"/>
              </a:buClr>
              <a:buSzPts val="1300"/>
              <a:buNone/>
              <a:defRPr/>
            </a:lvl1pPr>
            <a:lvl2pPr lvl="1" algn="ctr" rtl="0">
              <a:lnSpc>
                <a:spcPct val="100000"/>
              </a:lnSpc>
              <a:spcBef>
                <a:spcPts val="0"/>
              </a:spcBef>
              <a:spcAft>
                <a:spcPts val="0"/>
              </a:spcAft>
              <a:buClr>
                <a:srgbClr val="000000"/>
              </a:buClr>
              <a:buSzPts val="1300"/>
              <a:buNone/>
              <a:defRPr/>
            </a:lvl2pPr>
            <a:lvl3pPr lvl="2" algn="ctr" rtl="0">
              <a:lnSpc>
                <a:spcPct val="100000"/>
              </a:lnSpc>
              <a:spcBef>
                <a:spcPts val="0"/>
              </a:spcBef>
              <a:spcAft>
                <a:spcPts val="0"/>
              </a:spcAft>
              <a:buClr>
                <a:srgbClr val="000000"/>
              </a:buClr>
              <a:buSzPts val="1300"/>
              <a:buNone/>
              <a:defRPr/>
            </a:lvl3pPr>
            <a:lvl4pPr lvl="3" algn="ctr" rtl="0">
              <a:lnSpc>
                <a:spcPct val="100000"/>
              </a:lnSpc>
              <a:spcBef>
                <a:spcPts val="0"/>
              </a:spcBef>
              <a:spcAft>
                <a:spcPts val="0"/>
              </a:spcAft>
              <a:buClr>
                <a:srgbClr val="000000"/>
              </a:buClr>
              <a:buSzPts val="1300"/>
              <a:buNone/>
              <a:defRPr/>
            </a:lvl4pPr>
            <a:lvl5pPr lvl="4" algn="ctr" rtl="0">
              <a:lnSpc>
                <a:spcPct val="100000"/>
              </a:lnSpc>
              <a:spcBef>
                <a:spcPts val="0"/>
              </a:spcBef>
              <a:spcAft>
                <a:spcPts val="0"/>
              </a:spcAft>
              <a:buClr>
                <a:srgbClr val="000000"/>
              </a:buClr>
              <a:buSzPts val="1300"/>
              <a:buNone/>
              <a:defRPr/>
            </a:lvl5pPr>
            <a:lvl6pPr lvl="5" algn="ctr" rtl="0">
              <a:lnSpc>
                <a:spcPct val="100000"/>
              </a:lnSpc>
              <a:spcBef>
                <a:spcPts val="0"/>
              </a:spcBef>
              <a:spcAft>
                <a:spcPts val="0"/>
              </a:spcAft>
              <a:buClr>
                <a:srgbClr val="000000"/>
              </a:buClr>
              <a:buSzPts val="1300"/>
              <a:buNone/>
              <a:defRPr/>
            </a:lvl6pPr>
            <a:lvl7pPr lvl="6" algn="ctr" rtl="0">
              <a:lnSpc>
                <a:spcPct val="100000"/>
              </a:lnSpc>
              <a:spcBef>
                <a:spcPts val="0"/>
              </a:spcBef>
              <a:spcAft>
                <a:spcPts val="0"/>
              </a:spcAft>
              <a:buClr>
                <a:srgbClr val="000000"/>
              </a:buClr>
              <a:buSzPts val="1300"/>
              <a:buNone/>
              <a:defRPr/>
            </a:lvl7pPr>
            <a:lvl8pPr lvl="7" algn="ctr" rtl="0">
              <a:lnSpc>
                <a:spcPct val="100000"/>
              </a:lnSpc>
              <a:spcBef>
                <a:spcPts val="0"/>
              </a:spcBef>
              <a:spcAft>
                <a:spcPts val="0"/>
              </a:spcAft>
              <a:buClr>
                <a:srgbClr val="000000"/>
              </a:buClr>
              <a:buSzPts val="1300"/>
              <a:buNone/>
              <a:defRPr/>
            </a:lvl8pPr>
            <a:lvl9pPr lvl="8" algn="ctr" rtl="0">
              <a:lnSpc>
                <a:spcPct val="100000"/>
              </a:lnSpc>
              <a:spcBef>
                <a:spcPts val="0"/>
              </a:spcBef>
              <a:spcAft>
                <a:spcPts val="0"/>
              </a:spcAft>
              <a:buClr>
                <a:srgbClr val="000000"/>
              </a:buClr>
              <a:buSzPts val="1300"/>
              <a:buNone/>
              <a:defRPr/>
            </a:lvl9pPr>
          </a:lstStyle>
          <a:p>
            <a:endParaRPr/>
          </a:p>
        </p:txBody>
      </p:sp>
      <p:sp>
        <p:nvSpPr>
          <p:cNvPr id="141" name="Google Shape;141;ga78b9629c4_0_136"/>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lvl1pPr marL="457200" lvl="0" indent="-342900" algn="l" rtl="0">
              <a:lnSpc>
                <a:spcPct val="100000"/>
              </a:lnSpc>
              <a:spcBef>
                <a:spcPts val="3000"/>
              </a:spcBef>
              <a:spcAft>
                <a:spcPts val="0"/>
              </a:spcAft>
              <a:buClr>
                <a:srgbClr val="000000"/>
              </a:buClr>
              <a:buSzPts val="1800"/>
              <a:buChar char="•"/>
              <a:defRPr/>
            </a:lvl1pPr>
            <a:lvl2pPr marL="914400" lvl="1" indent="-342900" algn="l" rtl="0">
              <a:lnSpc>
                <a:spcPct val="100000"/>
              </a:lnSpc>
              <a:spcBef>
                <a:spcPts val="3000"/>
              </a:spcBef>
              <a:spcAft>
                <a:spcPts val="0"/>
              </a:spcAft>
              <a:buClr>
                <a:srgbClr val="000000"/>
              </a:buClr>
              <a:buSzPts val="1800"/>
              <a:buChar char="•"/>
              <a:defRPr/>
            </a:lvl2pPr>
            <a:lvl3pPr marL="1371600" lvl="2" indent="-342900" algn="l" rtl="0">
              <a:lnSpc>
                <a:spcPct val="100000"/>
              </a:lnSpc>
              <a:spcBef>
                <a:spcPts val="3000"/>
              </a:spcBef>
              <a:spcAft>
                <a:spcPts val="0"/>
              </a:spcAft>
              <a:buClr>
                <a:srgbClr val="000000"/>
              </a:buClr>
              <a:buSzPts val="1800"/>
              <a:buChar char="•"/>
              <a:defRPr/>
            </a:lvl3pPr>
            <a:lvl4pPr marL="1828800" lvl="3" indent="-342900" algn="l" rtl="0">
              <a:lnSpc>
                <a:spcPct val="100000"/>
              </a:lnSpc>
              <a:spcBef>
                <a:spcPts val="3000"/>
              </a:spcBef>
              <a:spcAft>
                <a:spcPts val="0"/>
              </a:spcAft>
              <a:buClr>
                <a:srgbClr val="000000"/>
              </a:buClr>
              <a:buSzPts val="1800"/>
              <a:buChar char="•"/>
              <a:defRPr/>
            </a:lvl4pPr>
            <a:lvl5pPr marL="2286000" lvl="4" indent="-342900" algn="l" rtl="0">
              <a:lnSpc>
                <a:spcPct val="100000"/>
              </a:lnSpc>
              <a:spcBef>
                <a:spcPts val="3000"/>
              </a:spcBef>
              <a:spcAft>
                <a:spcPts val="0"/>
              </a:spcAft>
              <a:buClr>
                <a:srgbClr val="000000"/>
              </a:buClr>
              <a:buSzPts val="1800"/>
              <a:buChar char="•"/>
              <a:defRPr/>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42" name="Google Shape;142;ga78b9629c4_0_136"/>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subtítulo" type="title">
  <p:cSld name="TITLE">
    <p:spTree>
      <p:nvGrpSpPr>
        <p:cNvPr id="1" name="Shape 143"/>
        <p:cNvGrpSpPr/>
        <p:nvPr/>
      </p:nvGrpSpPr>
      <p:grpSpPr>
        <a:xfrm>
          <a:off x="0" y="0"/>
          <a:ext cx="0" cy="0"/>
          <a:chOff x="0" y="0"/>
          <a:chExt cx="0" cy="0"/>
        </a:xfrm>
      </p:grpSpPr>
      <p:sp>
        <p:nvSpPr>
          <p:cNvPr id="144" name="Google Shape;144;ga78b9629c4_0_140"/>
          <p:cNvSpPr txBox="1">
            <a:spLocks noGrp="1"/>
          </p:cNvSpPr>
          <p:nvPr>
            <p:ph type="title"/>
          </p:nvPr>
        </p:nvSpPr>
        <p:spPr>
          <a:xfrm>
            <a:off x="892969" y="1151930"/>
            <a:ext cx="7358100" cy="2321700"/>
          </a:xfrm>
          <a:prstGeom prst="rect">
            <a:avLst/>
          </a:prstGeom>
          <a:noFill/>
          <a:ln>
            <a:noFill/>
          </a:ln>
        </p:spPr>
        <p:txBody>
          <a:bodyPr spcFirstLastPara="1" wrap="square" lIns="35725" tIns="35725" rIns="35725" bIns="35725" anchor="b" anchorCtr="0">
            <a:noAutofit/>
          </a:bodyPr>
          <a:lstStyle>
            <a:lvl1pPr lvl="0" algn="ctr" rtl="0">
              <a:lnSpc>
                <a:spcPct val="100000"/>
              </a:lnSpc>
              <a:spcBef>
                <a:spcPts val="0"/>
              </a:spcBef>
              <a:spcAft>
                <a:spcPts val="0"/>
              </a:spcAft>
              <a:buClr>
                <a:srgbClr val="000000"/>
              </a:buClr>
              <a:buSzPts val="1300"/>
              <a:buNone/>
              <a:defRPr/>
            </a:lvl1pPr>
            <a:lvl2pPr lvl="1" algn="ctr" rtl="0">
              <a:lnSpc>
                <a:spcPct val="100000"/>
              </a:lnSpc>
              <a:spcBef>
                <a:spcPts val="0"/>
              </a:spcBef>
              <a:spcAft>
                <a:spcPts val="0"/>
              </a:spcAft>
              <a:buClr>
                <a:srgbClr val="000000"/>
              </a:buClr>
              <a:buSzPts val="1300"/>
              <a:buNone/>
              <a:defRPr/>
            </a:lvl2pPr>
            <a:lvl3pPr lvl="2" algn="ctr" rtl="0">
              <a:lnSpc>
                <a:spcPct val="100000"/>
              </a:lnSpc>
              <a:spcBef>
                <a:spcPts val="0"/>
              </a:spcBef>
              <a:spcAft>
                <a:spcPts val="0"/>
              </a:spcAft>
              <a:buClr>
                <a:srgbClr val="000000"/>
              </a:buClr>
              <a:buSzPts val="1300"/>
              <a:buNone/>
              <a:defRPr/>
            </a:lvl3pPr>
            <a:lvl4pPr lvl="3" algn="ctr" rtl="0">
              <a:lnSpc>
                <a:spcPct val="100000"/>
              </a:lnSpc>
              <a:spcBef>
                <a:spcPts val="0"/>
              </a:spcBef>
              <a:spcAft>
                <a:spcPts val="0"/>
              </a:spcAft>
              <a:buClr>
                <a:srgbClr val="000000"/>
              </a:buClr>
              <a:buSzPts val="1300"/>
              <a:buNone/>
              <a:defRPr/>
            </a:lvl4pPr>
            <a:lvl5pPr lvl="4" algn="ctr" rtl="0">
              <a:lnSpc>
                <a:spcPct val="100000"/>
              </a:lnSpc>
              <a:spcBef>
                <a:spcPts val="0"/>
              </a:spcBef>
              <a:spcAft>
                <a:spcPts val="0"/>
              </a:spcAft>
              <a:buClr>
                <a:srgbClr val="000000"/>
              </a:buClr>
              <a:buSzPts val="1300"/>
              <a:buNone/>
              <a:defRPr/>
            </a:lvl5pPr>
            <a:lvl6pPr lvl="5" algn="ctr" rtl="0">
              <a:lnSpc>
                <a:spcPct val="100000"/>
              </a:lnSpc>
              <a:spcBef>
                <a:spcPts val="0"/>
              </a:spcBef>
              <a:spcAft>
                <a:spcPts val="0"/>
              </a:spcAft>
              <a:buClr>
                <a:srgbClr val="000000"/>
              </a:buClr>
              <a:buSzPts val="1300"/>
              <a:buNone/>
              <a:defRPr/>
            </a:lvl6pPr>
            <a:lvl7pPr lvl="6" algn="ctr" rtl="0">
              <a:lnSpc>
                <a:spcPct val="100000"/>
              </a:lnSpc>
              <a:spcBef>
                <a:spcPts val="0"/>
              </a:spcBef>
              <a:spcAft>
                <a:spcPts val="0"/>
              </a:spcAft>
              <a:buClr>
                <a:srgbClr val="000000"/>
              </a:buClr>
              <a:buSzPts val="1300"/>
              <a:buNone/>
              <a:defRPr/>
            </a:lvl7pPr>
            <a:lvl8pPr lvl="7" algn="ctr" rtl="0">
              <a:lnSpc>
                <a:spcPct val="100000"/>
              </a:lnSpc>
              <a:spcBef>
                <a:spcPts val="0"/>
              </a:spcBef>
              <a:spcAft>
                <a:spcPts val="0"/>
              </a:spcAft>
              <a:buClr>
                <a:srgbClr val="000000"/>
              </a:buClr>
              <a:buSzPts val="1300"/>
              <a:buNone/>
              <a:defRPr/>
            </a:lvl8pPr>
            <a:lvl9pPr lvl="8" algn="ctr" rtl="0">
              <a:lnSpc>
                <a:spcPct val="100000"/>
              </a:lnSpc>
              <a:spcBef>
                <a:spcPts val="0"/>
              </a:spcBef>
              <a:spcAft>
                <a:spcPts val="0"/>
              </a:spcAft>
              <a:buClr>
                <a:srgbClr val="000000"/>
              </a:buClr>
              <a:buSzPts val="1300"/>
              <a:buNone/>
              <a:defRPr/>
            </a:lvl9pPr>
          </a:lstStyle>
          <a:p>
            <a:endParaRPr/>
          </a:p>
        </p:txBody>
      </p:sp>
      <p:sp>
        <p:nvSpPr>
          <p:cNvPr id="145" name="Google Shape;145;ga78b9629c4_0_140"/>
          <p:cNvSpPr txBox="1">
            <a:spLocks noGrp="1"/>
          </p:cNvSpPr>
          <p:nvPr>
            <p:ph type="body" idx="1"/>
          </p:nvPr>
        </p:nvSpPr>
        <p:spPr>
          <a:xfrm>
            <a:off x="892969" y="3545086"/>
            <a:ext cx="7358100" cy="794700"/>
          </a:xfrm>
          <a:prstGeom prst="rect">
            <a:avLst/>
          </a:prstGeom>
          <a:noFill/>
          <a:ln>
            <a:noFill/>
          </a:ln>
        </p:spPr>
        <p:txBody>
          <a:bodyPr spcFirstLastPara="1" wrap="square" lIns="35725" tIns="35725" rIns="35725" bIns="35725" anchor="t" anchorCtr="0">
            <a:noAutofit/>
          </a:bodyPr>
          <a:lstStyle>
            <a:lvl1pPr marL="457200" lvl="0" indent="-228600" algn="ctr" rtl="0">
              <a:lnSpc>
                <a:spcPct val="100000"/>
              </a:lnSpc>
              <a:spcBef>
                <a:spcPts val="0"/>
              </a:spcBef>
              <a:spcAft>
                <a:spcPts val="0"/>
              </a:spcAft>
              <a:buClr>
                <a:srgbClr val="000000"/>
              </a:buClr>
              <a:buSzPts val="2600"/>
              <a:buFont typeface="Helvetica Neue"/>
              <a:buNone/>
              <a:defRPr sz="2600"/>
            </a:lvl1pPr>
            <a:lvl2pPr marL="914400" lvl="1" indent="-228600" algn="ctr" rtl="0">
              <a:lnSpc>
                <a:spcPct val="100000"/>
              </a:lnSpc>
              <a:spcBef>
                <a:spcPts val="0"/>
              </a:spcBef>
              <a:spcAft>
                <a:spcPts val="0"/>
              </a:spcAft>
              <a:buClr>
                <a:srgbClr val="000000"/>
              </a:buClr>
              <a:buSzPts val="2600"/>
              <a:buFont typeface="Helvetica Neue"/>
              <a:buNone/>
              <a:defRPr sz="2600"/>
            </a:lvl2pPr>
            <a:lvl3pPr marL="1371600" lvl="2" indent="-228600" algn="ctr" rtl="0">
              <a:lnSpc>
                <a:spcPct val="100000"/>
              </a:lnSpc>
              <a:spcBef>
                <a:spcPts val="0"/>
              </a:spcBef>
              <a:spcAft>
                <a:spcPts val="0"/>
              </a:spcAft>
              <a:buClr>
                <a:srgbClr val="000000"/>
              </a:buClr>
              <a:buSzPts val="2600"/>
              <a:buFont typeface="Helvetica Neue"/>
              <a:buNone/>
              <a:defRPr sz="2600"/>
            </a:lvl3pPr>
            <a:lvl4pPr marL="1828800" lvl="3" indent="-228600" algn="ctr" rtl="0">
              <a:lnSpc>
                <a:spcPct val="100000"/>
              </a:lnSpc>
              <a:spcBef>
                <a:spcPts val="0"/>
              </a:spcBef>
              <a:spcAft>
                <a:spcPts val="0"/>
              </a:spcAft>
              <a:buClr>
                <a:srgbClr val="000000"/>
              </a:buClr>
              <a:buSzPts val="2600"/>
              <a:buFont typeface="Helvetica Neue"/>
              <a:buNone/>
              <a:defRPr sz="2600"/>
            </a:lvl4pPr>
            <a:lvl5pPr marL="2286000" lvl="4" indent="-228600" algn="ctr" rtl="0">
              <a:lnSpc>
                <a:spcPct val="100000"/>
              </a:lnSpc>
              <a:spcBef>
                <a:spcPts val="0"/>
              </a:spcBef>
              <a:spcAft>
                <a:spcPts val="0"/>
              </a:spcAft>
              <a:buClr>
                <a:srgbClr val="000000"/>
              </a:buClr>
              <a:buSzPts val="2600"/>
              <a:buFont typeface="Helvetica Neue"/>
              <a:buNone/>
              <a:defRPr sz="2600"/>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46" name="Google Shape;146;ga78b9629c4_0_140"/>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to (horizontal)">
  <p:cSld name="Foto (horizontal)">
    <p:spTree>
      <p:nvGrpSpPr>
        <p:cNvPr id="1" name="Shape 147"/>
        <p:cNvGrpSpPr/>
        <p:nvPr/>
      </p:nvGrpSpPr>
      <p:grpSpPr>
        <a:xfrm>
          <a:off x="0" y="0"/>
          <a:ext cx="0" cy="0"/>
          <a:chOff x="0" y="0"/>
          <a:chExt cx="0" cy="0"/>
        </a:xfrm>
      </p:grpSpPr>
      <p:sp>
        <p:nvSpPr>
          <p:cNvPr id="148" name="Google Shape;148;ga78b9629c4_0_144"/>
          <p:cNvSpPr>
            <a:spLocks noGrp="1"/>
          </p:cNvSpPr>
          <p:nvPr>
            <p:ph type="pic" idx="2"/>
          </p:nvPr>
        </p:nvSpPr>
        <p:spPr>
          <a:xfrm>
            <a:off x="1140531" y="203272"/>
            <a:ext cx="6858000" cy="4574400"/>
          </a:xfrm>
          <a:prstGeom prst="rect">
            <a:avLst/>
          </a:prstGeom>
          <a:noFill/>
          <a:ln>
            <a:noFill/>
          </a:ln>
        </p:spPr>
        <p:txBody>
          <a:bodyPr spcFirstLastPara="1" wrap="square" lIns="64275" tIns="32125" rIns="64275" bIns="32125" anchor="t" anchorCtr="0">
            <a:noAutofit/>
          </a:bodyPr>
          <a:lstStyle>
            <a:lvl1pPr marR="0" lvl="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49" name="Google Shape;149;ga78b9629c4_0_144"/>
          <p:cNvSpPr txBox="1">
            <a:spLocks noGrp="1"/>
          </p:cNvSpPr>
          <p:nvPr>
            <p:ph type="title"/>
          </p:nvPr>
        </p:nvSpPr>
        <p:spPr>
          <a:xfrm>
            <a:off x="892969" y="4723805"/>
            <a:ext cx="7358100" cy="1000200"/>
          </a:xfrm>
          <a:prstGeom prst="rect">
            <a:avLst/>
          </a:prstGeom>
          <a:noFill/>
          <a:ln>
            <a:noFill/>
          </a:ln>
        </p:spPr>
        <p:txBody>
          <a:bodyPr spcFirstLastPara="1" wrap="square" lIns="35725" tIns="35725" rIns="35725" bIns="35725" anchor="b" anchorCtr="0">
            <a:noAutofit/>
          </a:bodyPr>
          <a:lstStyle>
            <a:lvl1pPr lvl="0" algn="ctr" rtl="0">
              <a:lnSpc>
                <a:spcPct val="100000"/>
              </a:lnSpc>
              <a:spcBef>
                <a:spcPts val="0"/>
              </a:spcBef>
              <a:spcAft>
                <a:spcPts val="0"/>
              </a:spcAft>
              <a:buClr>
                <a:srgbClr val="000000"/>
              </a:buClr>
              <a:buSzPts val="1300"/>
              <a:buNone/>
              <a:defRPr/>
            </a:lvl1pPr>
            <a:lvl2pPr lvl="1" algn="ctr" rtl="0">
              <a:lnSpc>
                <a:spcPct val="100000"/>
              </a:lnSpc>
              <a:spcBef>
                <a:spcPts val="0"/>
              </a:spcBef>
              <a:spcAft>
                <a:spcPts val="0"/>
              </a:spcAft>
              <a:buClr>
                <a:srgbClr val="000000"/>
              </a:buClr>
              <a:buSzPts val="1300"/>
              <a:buNone/>
              <a:defRPr/>
            </a:lvl2pPr>
            <a:lvl3pPr lvl="2" algn="ctr" rtl="0">
              <a:lnSpc>
                <a:spcPct val="100000"/>
              </a:lnSpc>
              <a:spcBef>
                <a:spcPts val="0"/>
              </a:spcBef>
              <a:spcAft>
                <a:spcPts val="0"/>
              </a:spcAft>
              <a:buClr>
                <a:srgbClr val="000000"/>
              </a:buClr>
              <a:buSzPts val="1300"/>
              <a:buNone/>
              <a:defRPr/>
            </a:lvl3pPr>
            <a:lvl4pPr lvl="3" algn="ctr" rtl="0">
              <a:lnSpc>
                <a:spcPct val="100000"/>
              </a:lnSpc>
              <a:spcBef>
                <a:spcPts val="0"/>
              </a:spcBef>
              <a:spcAft>
                <a:spcPts val="0"/>
              </a:spcAft>
              <a:buClr>
                <a:srgbClr val="000000"/>
              </a:buClr>
              <a:buSzPts val="1300"/>
              <a:buNone/>
              <a:defRPr/>
            </a:lvl4pPr>
            <a:lvl5pPr lvl="4" algn="ctr" rtl="0">
              <a:lnSpc>
                <a:spcPct val="100000"/>
              </a:lnSpc>
              <a:spcBef>
                <a:spcPts val="0"/>
              </a:spcBef>
              <a:spcAft>
                <a:spcPts val="0"/>
              </a:spcAft>
              <a:buClr>
                <a:srgbClr val="000000"/>
              </a:buClr>
              <a:buSzPts val="1300"/>
              <a:buNone/>
              <a:defRPr/>
            </a:lvl5pPr>
            <a:lvl6pPr lvl="5" algn="ctr" rtl="0">
              <a:lnSpc>
                <a:spcPct val="100000"/>
              </a:lnSpc>
              <a:spcBef>
                <a:spcPts val="0"/>
              </a:spcBef>
              <a:spcAft>
                <a:spcPts val="0"/>
              </a:spcAft>
              <a:buClr>
                <a:srgbClr val="000000"/>
              </a:buClr>
              <a:buSzPts val="1300"/>
              <a:buNone/>
              <a:defRPr/>
            </a:lvl6pPr>
            <a:lvl7pPr lvl="6" algn="ctr" rtl="0">
              <a:lnSpc>
                <a:spcPct val="100000"/>
              </a:lnSpc>
              <a:spcBef>
                <a:spcPts val="0"/>
              </a:spcBef>
              <a:spcAft>
                <a:spcPts val="0"/>
              </a:spcAft>
              <a:buClr>
                <a:srgbClr val="000000"/>
              </a:buClr>
              <a:buSzPts val="1300"/>
              <a:buNone/>
              <a:defRPr/>
            </a:lvl7pPr>
            <a:lvl8pPr lvl="7" algn="ctr" rtl="0">
              <a:lnSpc>
                <a:spcPct val="100000"/>
              </a:lnSpc>
              <a:spcBef>
                <a:spcPts val="0"/>
              </a:spcBef>
              <a:spcAft>
                <a:spcPts val="0"/>
              </a:spcAft>
              <a:buClr>
                <a:srgbClr val="000000"/>
              </a:buClr>
              <a:buSzPts val="1300"/>
              <a:buNone/>
              <a:defRPr/>
            </a:lvl8pPr>
            <a:lvl9pPr lvl="8" algn="ctr" rtl="0">
              <a:lnSpc>
                <a:spcPct val="100000"/>
              </a:lnSpc>
              <a:spcBef>
                <a:spcPts val="0"/>
              </a:spcBef>
              <a:spcAft>
                <a:spcPts val="0"/>
              </a:spcAft>
              <a:buClr>
                <a:srgbClr val="000000"/>
              </a:buClr>
              <a:buSzPts val="1300"/>
              <a:buNone/>
              <a:defRPr/>
            </a:lvl9pPr>
          </a:lstStyle>
          <a:p>
            <a:endParaRPr/>
          </a:p>
        </p:txBody>
      </p:sp>
      <p:sp>
        <p:nvSpPr>
          <p:cNvPr id="150" name="Google Shape;150;ga78b9629c4_0_144"/>
          <p:cNvSpPr txBox="1">
            <a:spLocks noGrp="1"/>
          </p:cNvSpPr>
          <p:nvPr>
            <p:ph type="body" idx="1"/>
          </p:nvPr>
        </p:nvSpPr>
        <p:spPr>
          <a:xfrm>
            <a:off x="892969" y="5732859"/>
            <a:ext cx="7358100" cy="794700"/>
          </a:xfrm>
          <a:prstGeom prst="rect">
            <a:avLst/>
          </a:prstGeom>
          <a:noFill/>
          <a:ln>
            <a:noFill/>
          </a:ln>
        </p:spPr>
        <p:txBody>
          <a:bodyPr spcFirstLastPara="1" wrap="square" lIns="35725" tIns="35725" rIns="35725" bIns="35725" anchor="t" anchorCtr="0">
            <a:noAutofit/>
          </a:bodyPr>
          <a:lstStyle>
            <a:lvl1pPr marL="457200" lvl="0" indent="-228600" algn="ctr" rtl="0">
              <a:lnSpc>
                <a:spcPct val="100000"/>
              </a:lnSpc>
              <a:spcBef>
                <a:spcPts val="0"/>
              </a:spcBef>
              <a:spcAft>
                <a:spcPts val="0"/>
              </a:spcAft>
              <a:buClr>
                <a:srgbClr val="000000"/>
              </a:buClr>
              <a:buSzPts val="2600"/>
              <a:buFont typeface="Helvetica Neue"/>
              <a:buNone/>
              <a:defRPr sz="2600"/>
            </a:lvl1pPr>
            <a:lvl2pPr marL="914400" lvl="1" indent="-228600" algn="ctr" rtl="0">
              <a:lnSpc>
                <a:spcPct val="100000"/>
              </a:lnSpc>
              <a:spcBef>
                <a:spcPts val="0"/>
              </a:spcBef>
              <a:spcAft>
                <a:spcPts val="0"/>
              </a:spcAft>
              <a:buClr>
                <a:srgbClr val="000000"/>
              </a:buClr>
              <a:buSzPts val="2600"/>
              <a:buFont typeface="Helvetica Neue"/>
              <a:buNone/>
              <a:defRPr sz="2600"/>
            </a:lvl2pPr>
            <a:lvl3pPr marL="1371600" lvl="2" indent="-228600" algn="ctr" rtl="0">
              <a:lnSpc>
                <a:spcPct val="100000"/>
              </a:lnSpc>
              <a:spcBef>
                <a:spcPts val="0"/>
              </a:spcBef>
              <a:spcAft>
                <a:spcPts val="0"/>
              </a:spcAft>
              <a:buClr>
                <a:srgbClr val="000000"/>
              </a:buClr>
              <a:buSzPts val="2600"/>
              <a:buFont typeface="Helvetica Neue"/>
              <a:buNone/>
              <a:defRPr sz="2600"/>
            </a:lvl3pPr>
            <a:lvl4pPr marL="1828800" lvl="3" indent="-228600" algn="ctr" rtl="0">
              <a:lnSpc>
                <a:spcPct val="100000"/>
              </a:lnSpc>
              <a:spcBef>
                <a:spcPts val="0"/>
              </a:spcBef>
              <a:spcAft>
                <a:spcPts val="0"/>
              </a:spcAft>
              <a:buClr>
                <a:srgbClr val="000000"/>
              </a:buClr>
              <a:buSzPts val="2600"/>
              <a:buFont typeface="Helvetica Neue"/>
              <a:buNone/>
              <a:defRPr sz="2600"/>
            </a:lvl4pPr>
            <a:lvl5pPr marL="2286000" lvl="4" indent="-228600" algn="ctr" rtl="0">
              <a:lnSpc>
                <a:spcPct val="100000"/>
              </a:lnSpc>
              <a:spcBef>
                <a:spcPts val="0"/>
              </a:spcBef>
              <a:spcAft>
                <a:spcPts val="0"/>
              </a:spcAft>
              <a:buClr>
                <a:srgbClr val="000000"/>
              </a:buClr>
              <a:buSzPts val="2600"/>
              <a:buFont typeface="Helvetica Neue"/>
              <a:buNone/>
              <a:defRPr sz="2600"/>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51" name="Google Shape;151;ga78b9629c4_0_144"/>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centro)">
  <p:cSld name="Título (centro)">
    <p:spTree>
      <p:nvGrpSpPr>
        <p:cNvPr id="1" name="Shape 152"/>
        <p:cNvGrpSpPr/>
        <p:nvPr/>
      </p:nvGrpSpPr>
      <p:grpSpPr>
        <a:xfrm>
          <a:off x="0" y="0"/>
          <a:ext cx="0" cy="0"/>
          <a:chOff x="0" y="0"/>
          <a:chExt cx="0" cy="0"/>
        </a:xfrm>
      </p:grpSpPr>
      <p:sp>
        <p:nvSpPr>
          <p:cNvPr id="153" name="Google Shape;153;ga78b9629c4_0_149"/>
          <p:cNvSpPr txBox="1">
            <a:spLocks noGrp="1"/>
          </p:cNvSpPr>
          <p:nvPr>
            <p:ph type="title"/>
          </p:nvPr>
        </p:nvSpPr>
        <p:spPr>
          <a:xfrm>
            <a:off x="892969" y="2268141"/>
            <a:ext cx="7358100" cy="2321700"/>
          </a:xfrm>
          <a:prstGeom prst="rect">
            <a:avLst/>
          </a:prstGeom>
          <a:noFill/>
          <a:ln>
            <a:noFill/>
          </a:ln>
        </p:spPr>
        <p:txBody>
          <a:bodyPr spcFirstLastPara="1" wrap="square" lIns="35725" tIns="35725" rIns="35725" bIns="35725" anchor="ctr" anchorCtr="0">
            <a:noAutofit/>
          </a:bodyPr>
          <a:lstStyle>
            <a:lvl1pPr lvl="0" algn="ctr" rtl="0">
              <a:lnSpc>
                <a:spcPct val="100000"/>
              </a:lnSpc>
              <a:spcBef>
                <a:spcPts val="0"/>
              </a:spcBef>
              <a:spcAft>
                <a:spcPts val="0"/>
              </a:spcAft>
              <a:buClr>
                <a:srgbClr val="000000"/>
              </a:buClr>
              <a:buSzPts val="1300"/>
              <a:buNone/>
              <a:defRPr/>
            </a:lvl1pPr>
            <a:lvl2pPr lvl="1" algn="ctr" rtl="0">
              <a:lnSpc>
                <a:spcPct val="100000"/>
              </a:lnSpc>
              <a:spcBef>
                <a:spcPts val="0"/>
              </a:spcBef>
              <a:spcAft>
                <a:spcPts val="0"/>
              </a:spcAft>
              <a:buClr>
                <a:srgbClr val="000000"/>
              </a:buClr>
              <a:buSzPts val="1300"/>
              <a:buNone/>
              <a:defRPr/>
            </a:lvl2pPr>
            <a:lvl3pPr lvl="2" algn="ctr" rtl="0">
              <a:lnSpc>
                <a:spcPct val="100000"/>
              </a:lnSpc>
              <a:spcBef>
                <a:spcPts val="0"/>
              </a:spcBef>
              <a:spcAft>
                <a:spcPts val="0"/>
              </a:spcAft>
              <a:buClr>
                <a:srgbClr val="000000"/>
              </a:buClr>
              <a:buSzPts val="1300"/>
              <a:buNone/>
              <a:defRPr/>
            </a:lvl3pPr>
            <a:lvl4pPr lvl="3" algn="ctr" rtl="0">
              <a:lnSpc>
                <a:spcPct val="100000"/>
              </a:lnSpc>
              <a:spcBef>
                <a:spcPts val="0"/>
              </a:spcBef>
              <a:spcAft>
                <a:spcPts val="0"/>
              </a:spcAft>
              <a:buClr>
                <a:srgbClr val="000000"/>
              </a:buClr>
              <a:buSzPts val="1300"/>
              <a:buNone/>
              <a:defRPr/>
            </a:lvl4pPr>
            <a:lvl5pPr lvl="4" algn="ctr" rtl="0">
              <a:lnSpc>
                <a:spcPct val="100000"/>
              </a:lnSpc>
              <a:spcBef>
                <a:spcPts val="0"/>
              </a:spcBef>
              <a:spcAft>
                <a:spcPts val="0"/>
              </a:spcAft>
              <a:buClr>
                <a:srgbClr val="000000"/>
              </a:buClr>
              <a:buSzPts val="1300"/>
              <a:buNone/>
              <a:defRPr/>
            </a:lvl5pPr>
            <a:lvl6pPr lvl="5" algn="ctr" rtl="0">
              <a:lnSpc>
                <a:spcPct val="100000"/>
              </a:lnSpc>
              <a:spcBef>
                <a:spcPts val="0"/>
              </a:spcBef>
              <a:spcAft>
                <a:spcPts val="0"/>
              </a:spcAft>
              <a:buClr>
                <a:srgbClr val="000000"/>
              </a:buClr>
              <a:buSzPts val="1300"/>
              <a:buNone/>
              <a:defRPr/>
            </a:lvl6pPr>
            <a:lvl7pPr lvl="6" algn="ctr" rtl="0">
              <a:lnSpc>
                <a:spcPct val="100000"/>
              </a:lnSpc>
              <a:spcBef>
                <a:spcPts val="0"/>
              </a:spcBef>
              <a:spcAft>
                <a:spcPts val="0"/>
              </a:spcAft>
              <a:buClr>
                <a:srgbClr val="000000"/>
              </a:buClr>
              <a:buSzPts val="1300"/>
              <a:buNone/>
              <a:defRPr/>
            </a:lvl7pPr>
            <a:lvl8pPr lvl="7" algn="ctr" rtl="0">
              <a:lnSpc>
                <a:spcPct val="100000"/>
              </a:lnSpc>
              <a:spcBef>
                <a:spcPts val="0"/>
              </a:spcBef>
              <a:spcAft>
                <a:spcPts val="0"/>
              </a:spcAft>
              <a:buClr>
                <a:srgbClr val="000000"/>
              </a:buClr>
              <a:buSzPts val="1300"/>
              <a:buNone/>
              <a:defRPr/>
            </a:lvl8pPr>
            <a:lvl9pPr lvl="8" algn="ctr" rtl="0">
              <a:lnSpc>
                <a:spcPct val="100000"/>
              </a:lnSpc>
              <a:spcBef>
                <a:spcPts val="0"/>
              </a:spcBef>
              <a:spcAft>
                <a:spcPts val="0"/>
              </a:spcAft>
              <a:buClr>
                <a:srgbClr val="000000"/>
              </a:buClr>
              <a:buSzPts val="1300"/>
              <a:buNone/>
              <a:defRPr/>
            </a:lvl9pPr>
          </a:lstStyle>
          <a:p>
            <a:endParaRPr/>
          </a:p>
        </p:txBody>
      </p:sp>
      <p:sp>
        <p:nvSpPr>
          <p:cNvPr id="154" name="Google Shape;154;ga78b9629c4_0_149"/>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to (vertical)">
  <p:cSld name="Foto (vertical)">
    <p:spTree>
      <p:nvGrpSpPr>
        <p:cNvPr id="1" name="Shape 155"/>
        <p:cNvGrpSpPr/>
        <p:nvPr/>
      </p:nvGrpSpPr>
      <p:grpSpPr>
        <a:xfrm>
          <a:off x="0" y="0"/>
          <a:ext cx="0" cy="0"/>
          <a:chOff x="0" y="0"/>
          <a:chExt cx="0" cy="0"/>
        </a:xfrm>
      </p:grpSpPr>
      <p:sp>
        <p:nvSpPr>
          <p:cNvPr id="156" name="Google Shape;156;ga78b9629c4_0_152"/>
          <p:cNvSpPr>
            <a:spLocks noGrp="1"/>
          </p:cNvSpPr>
          <p:nvPr>
            <p:ph type="pic" idx="2"/>
          </p:nvPr>
        </p:nvSpPr>
        <p:spPr>
          <a:xfrm>
            <a:off x="1591717" y="431601"/>
            <a:ext cx="8719800" cy="5813100"/>
          </a:xfrm>
          <a:prstGeom prst="rect">
            <a:avLst/>
          </a:prstGeom>
          <a:noFill/>
          <a:ln>
            <a:noFill/>
          </a:ln>
        </p:spPr>
        <p:txBody>
          <a:bodyPr spcFirstLastPara="1" wrap="square" lIns="64275" tIns="32125" rIns="64275" bIns="32125" anchor="t" anchorCtr="0">
            <a:noAutofit/>
          </a:bodyPr>
          <a:lstStyle>
            <a:lvl1pPr marR="0" lvl="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57" name="Google Shape;157;ga78b9629c4_0_152"/>
          <p:cNvSpPr txBox="1">
            <a:spLocks noGrp="1"/>
          </p:cNvSpPr>
          <p:nvPr>
            <p:ph type="title"/>
          </p:nvPr>
        </p:nvSpPr>
        <p:spPr>
          <a:xfrm>
            <a:off x="669727" y="446484"/>
            <a:ext cx="3750600" cy="2804100"/>
          </a:xfrm>
          <a:prstGeom prst="rect">
            <a:avLst/>
          </a:prstGeom>
          <a:noFill/>
          <a:ln>
            <a:noFill/>
          </a:ln>
        </p:spPr>
        <p:txBody>
          <a:bodyPr spcFirstLastPara="1" wrap="square" lIns="35725" tIns="35725" rIns="35725" bIns="35725" anchor="b" anchorCtr="0">
            <a:noAutofit/>
          </a:bodyPr>
          <a:lstStyle>
            <a:lvl1pPr lvl="0" algn="ctr" rtl="0">
              <a:lnSpc>
                <a:spcPct val="100000"/>
              </a:lnSpc>
              <a:spcBef>
                <a:spcPts val="0"/>
              </a:spcBef>
              <a:spcAft>
                <a:spcPts val="0"/>
              </a:spcAft>
              <a:buClr>
                <a:srgbClr val="000000"/>
              </a:buClr>
              <a:buSzPts val="4200"/>
              <a:buFont typeface="Helvetica Neue"/>
              <a:buNone/>
              <a:defRPr sz="4200"/>
            </a:lvl1pPr>
            <a:lvl2pPr lvl="1" algn="ctr" rtl="0">
              <a:lnSpc>
                <a:spcPct val="100000"/>
              </a:lnSpc>
              <a:spcBef>
                <a:spcPts val="0"/>
              </a:spcBef>
              <a:spcAft>
                <a:spcPts val="0"/>
              </a:spcAft>
              <a:buClr>
                <a:srgbClr val="000000"/>
              </a:buClr>
              <a:buSzPts val="1300"/>
              <a:buNone/>
              <a:defRPr/>
            </a:lvl2pPr>
            <a:lvl3pPr lvl="2" algn="ctr" rtl="0">
              <a:lnSpc>
                <a:spcPct val="100000"/>
              </a:lnSpc>
              <a:spcBef>
                <a:spcPts val="0"/>
              </a:spcBef>
              <a:spcAft>
                <a:spcPts val="0"/>
              </a:spcAft>
              <a:buClr>
                <a:srgbClr val="000000"/>
              </a:buClr>
              <a:buSzPts val="1300"/>
              <a:buNone/>
              <a:defRPr/>
            </a:lvl3pPr>
            <a:lvl4pPr lvl="3" algn="ctr" rtl="0">
              <a:lnSpc>
                <a:spcPct val="100000"/>
              </a:lnSpc>
              <a:spcBef>
                <a:spcPts val="0"/>
              </a:spcBef>
              <a:spcAft>
                <a:spcPts val="0"/>
              </a:spcAft>
              <a:buClr>
                <a:srgbClr val="000000"/>
              </a:buClr>
              <a:buSzPts val="1300"/>
              <a:buNone/>
              <a:defRPr/>
            </a:lvl4pPr>
            <a:lvl5pPr lvl="4" algn="ctr" rtl="0">
              <a:lnSpc>
                <a:spcPct val="100000"/>
              </a:lnSpc>
              <a:spcBef>
                <a:spcPts val="0"/>
              </a:spcBef>
              <a:spcAft>
                <a:spcPts val="0"/>
              </a:spcAft>
              <a:buClr>
                <a:srgbClr val="000000"/>
              </a:buClr>
              <a:buSzPts val="1300"/>
              <a:buNone/>
              <a:defRPr/>
            </a:lvl5pPr>
            <a:lvl6pPr lvl="5" algn="ctr" rtl="0">
              <a:lnSpc>
                <a:spcPct val="100000"/>
              </a:lnSpc>
              <a:spcBef>
                <a:spcPts val="0"/>
              </a:spcBef>
              <a:spcAft>
                <a:spcPts val="0"/>
              </a:spcAft>
              <a:buClr>
                <a:srgbClr val="000000"/>
              </a:buClr>
              <a:buSzPts val="1300"/>
              <a:buNone/>
              <a:defRPr/>
            </a:lvl6pPr>
            <a:lvl7pPr lvl="6" algn="ctr" rtl="0">
              <a:lnSpc>
                <a:spcPct val="100000"/>
              </a:lnSpc>
              <a:spcBef>
                <a:spcPts val="0"/>
              </a:spcBef>
              <a:spcAft>
                <a:spcPts val="0"/>
              </a:spcAft>
              <a:buClr>
                <a:srgbClr val="000000"/>
              </a:buClr>
              <a:buSzPts val="1300"/>
              <a:buNone/>
              <a:defRPr/>
            </a:lvl7pPr>
            <a:lvl8pPr lvl="7" algn="ctr" rtl="0">
              <a:lnSpc>
                <a:spcPct val="100000"/>
              </a:lnSpc>
              <a:spcBef>
                <a:spcPts val="0"/>
              </a:spcBef>
              <a:spcAft>
                <a:spcPts val="0"/>
              </a:spcAft>
              <a:buClr>
                <a:srgbClr val="000000"/>
              </a:buClr>
              <a:buSzPts val="1300"/>
              <a:buNone/>
              <a:defRPr/>
            </a:lvl8pPr>
            <a:lvl9pPr lvl="8" algn="ctr" rtl="0">
              <a:lnSpc>
                <a:spcPct val="100000"/>
              </a:lnSpc>
              <a:spcBef>
                <a:spcPts val="0"/>
              </a:spcBef>
              <a:spcAft>
                <a:spcPts val="0"/>
              </a:spcAft>
              <a:buClr>
                <a:srgbClr val="000000"/>
              </a:buClr>
              <a:buSzPts val="1300"/>
              <a:buNone/>
              <a:defRPr/>
            </a:lvl9pPr>
          </a:lstStyle>
          <a:p>
            <a:endParaRPr/>
          </a:p>
        </p:txBody>
      </p:sp>
      <p:sp>
        <p:nvSpPr>
          <p:cNvPr id="158" name="Google Shape;158;ga78b9629c4_0_152"/>
          <p:cNvSpPr txBox="1">
            <a:spLocks noGrp="1"/>
          </p:cNvSpPr>
          <p:nvPr>
            <p:ph type="body" idx="1"/>
          </p:nvPr>
        </p:nvSpPr>
        <p:spPr>
          <a:xfrm>
            <a:off x="669727" y="3321844"/>
            <a:ext cx="3750600" cy="2893200"/>
          </a:xfrm>
          <a:prstGeom prst="rect">
            <a:avLst/>
          </a:prstGeom>
          <a:noFill/>
          <a:ln>
            <a:noFill/>
          </a:ln>
        </p:spPr>
        <p:txBody>
          <a:bodyPr spcFirstLastPara="1" wrap="square" lIns="35725" tIns="35725" rIns="35725" bIns="35725" anchor="t" anchorCtr="0">
            <a:noAutofit/>
          </a:bodyPr>
          <a:lstStyle>
            <a:lvl1pPr marL="457200" lvl="0" indent="-228600" algn="ctr" rtl="0">
              <a:lnSpc>
                <a:spcPct val="100000"/>
              </a:lnSpc>
              <a:spcBef>
                <a:spcPts val="0"/>
              </a:spcBef>
              <a:spcAft>
                <a:spcPts val="0"/>
              </a:spcAft>
              <a:buClr>
                <a:srgbClr val="000000"/>
              </a:buClr>
              <a:buSzPts val="2600"/>
              <a:buFont typeface="Helvetica Neue"/>
              <a:buNone/>
              <a:defRPr sz="2600"/>
            </a:lvl1pPr>
            <a:lvl2pPr marL="914400" lvl="1" indent="-228600" algn="ctr" rtl="0">
              <a:lnSpc>
                <a:spcPct val="100000"/>
              </a:lnSpc>
              <a:spcBef>
                <a:spcPts val="0"/>
              </a:spcBef>
              <a:spcAft>
                <a:spcPts val="0"/>
              </a:spcAft>
              <a:buClr>
                <a:srgbClr val="000000"/>
              </a:buClr>
              <a:buSzPts val="2600"/>
              <a:buFont typeface="Helvetica Neue"/>
              <a:buNone/>
              <a:defRPr sz="2600"/>
            </a:lvl2pPr>
            <a:lvl3pPr marL="1371600" lvl="2" indent="-228600" algn="ctr" rtl="0">
              <a:lnSpc>
                <a:spcPct val="100000"/>
              </a:lnSpc>
              <a:spcBef>
                <a:spcPts val="0"/>
              </a:spcBef>
              <a:spcAft>
                <a:spcPts val="0"/>
              </a:spcAft>
              <a:buClr>
                <a:srgbClr val="000000"/>
              </a:buClr>
              <a:buSzPts val="2600"/>
              <a:buFont typeface="Helvetica Neue"/>
              <a:buNone/>
              <a:defRPr sz="2600"/>
            </a:lvl3pPr>
            <a:lvl4pPr marL="1828800" lvl="3" indent="-228600" algn="ctr" rtl="0">
              <a:lnSpc>
                <a:spcPct val="100000"/>
              </a:lnSpc>
              <a:spcBef>
                <a:spcPts val="0"/>
              </a:spcBef>
              <a:spcAft>
                <a:spcPts val="0"/>
              </a:spcAft>
              <a:buClr>
                <a:srgbClr val="000000"/>
              </a:buClr>
              <a:buSzPts val="2600"/>
              <a:buFont typeface="Helvetica Neue"/>
              <a:buNone/>
              <a:defRPr sz="2600"/>
            </a:lvl4pPr>
            <a:lvl5pPr marL="2286000" lvl="4" indent="-228600" algn="ctr" rtl="0">
              <a:lnSpc>
                <a:spcPct val="100000"/>
              </a:lnSpc>
              <a:spcBef>
                <a:spcPts val="0"/>
              </a:spcBef>
              <a:spcAft>
                <a:spcPts val="0"/>
              </a:spcAft>
              <a:buClr>
                <a:srgbClr val="000000"/>
              </a:buClr>
              <a:buSzPts val="2600"/>
              <a:buFont typeface="Helvetica Neue"/>
              <a:buNone/>
              <a:defRPr sz="2600"/>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59" name="Google Shape;159;ga78b9629c4_0_152"/>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ítulo (arriba)">
  <p:cSld name="Título (arriba)">
    <p:spTree>
      <p:nvGrpSpPr>
        <p:cNvPr id="1" name="Shape 160"/>
        <p:cNvGrpSpPr/>
        <p:nvPr/>
      </p:nvGrpSpPr>
      <p:grpSpPr>
        <a:xfrm>
          <a:off x="0" y="0"/>
          <a:ext cx="0" cy="0"/>
          <a:chOff x="0" y="0"/>
          <a:chExt cx="0" cy="0"/>
        </a:xfrm>
      </p:grpSpPr>
      <p:sp>
        <p:nvSpPr>
          <p:cNvPr id="161" name="Google Shape;161;ga78b9629c4_0_157"/>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lvl1pPr lvl="0" algn="ctr" rtl="0">
              <a:lnSpc>
                <a:spcPct val="100000"/>
              </a:lnSpc>
              <a:spcBef>
                <a:spcPts val="0"/>
              </a:spcBef>
              <a:spcAft>
                <a:spcPts val="0"/>
              </a:spcAft>
              <a:buClr>
                <a:srgbClr val="000000"/>
              </a:buClr>
              <a:buSzPts val="1300"/>
              <a:buNone/>
              <a:defRPr/>
            </a:lvl1pPr>
            <a:lvl2pPr lvl="1" algn="ctr" rtl="0">
              <a:lnSpc>
                <a:spcPct val="100000"/>
              </a:lnSpc>
              <a:spcBef>
                <a:spcPts val="0"/>
              </a:spcBef>
              <a:spcAft>
                <a:spcPts val="0"/>
              </a:spcAft>
              <a:buClr>
                <a:srgbClr val="000000"/>
              </a:buClr>
              <a:buSzPts val="1300"/>
              <a:buNone/>
              <a:defRPr/>
            </a:lvl2pPr>
            <a:lvl3pPr lvl="2" algn="ctr" rtl="0">
              <a:lnSpc>
                <a:spcPct val="100000"/>
              </a:lnSpc>
              <a:spcBef>
                <a:spcPts val="0"/>
              </a:spcBef>
              <a:spcAft>
                <a:spcPts val="0"/>
              </a:spcAft>
              <a:buClr>
                <a:srgbClr val="000000"/>
              </a:buClr>
              <a:buSzPts val="1300"/>
              <a:buNone/>
              <a:defRPr/>
            </a:lvl3pPr>
            <a:lvl4pPr lvl="3" algn="ctr" rtl="0">
              <a:lnSpc>
                <a:spcPct val="100000"/>
              </a:lnSpc>
              <a:spcBef>
                <a:spcPts val="0"/>
              </a:spcBef>
              <a:spcAft>
                <a:spcPts val="0"/>
              </a:spcAft>
              <a:buClr>
                <a:srgbClr val="000000"/>
              </a:buClr>
              <a:buSzPts val="1300"/>
              <a:buNone/>
              <a:defRPr/>
            </a:lvl4pPr>
            <a:lvl5pPr lvl="4" algn="ctr" rtl="0">
              <a:lnSpc>
                <a:spcPct val="100000"/>
              </a:lnSpc>
              <a:spcBef>
                <a:spcPts val="0"/>
              </a:spcBef>
              <a:spcAft>
                <a:spcPts val="0"/>
              </a:spcAft>
              <a:buClr>
                <a:srgbClr val="000000"/>
              </a:buClr>
              <a:buSzPts val="1300"/>
              <a:buNone/>
              <a:defRPr/>
            </a:lvl5pPr>
            <a:lvl6pPr lvl="5" algn="ctr" rtl="0">
              <a:lnSpc>
                <a:spcPct val="100000"/>
              </a:lnSpc>
              <a:spcBef>
                <a:spcPts val="0"/>
              </a:spcBef>
              <a:spcAft>
                <a:spcPts val="0"/>
              </a:spcAft>
              <a:buClr>
                <a:srgbClr val="000000"/>
              </a:buClr>
              <a:buSzPts val="1300"/>
              <a:buNone/>
              <a:defRPr/>
            </a:lvl6pPr>
            <a:lvl7pPr lvl="6" algn="ctr" rtl="0">
              <a:lnSpc>
                <a:spcPct val="100000"/>
              </a:lnSpc>
              <a:spcBef>
                <a:spcPts val="0"/>
              </a:spcBef>
              <a:spcAft>
                <a:spcPts val="0"/>
              </a:spcAft>
              <a:buClr>
                <a:srgbClr val="000000"/>
              </a:buClr>
              <a:buSzPts val="1300"/>
              <a:buNone/>
              <a:defRPr/>
            </a:lvl7pPr>
            <a:lvl8pPr lvl="7" algn="ctr" rtl="0">
              <a:lnSpc>
                <a:spcPct val="100000"/>
              </a:lnSpc>
              <a:spcBef>
                <a:spcPts val="0"/>
              </a:spcBef>
              <a:spcAft>
                <a:spcPts val="0"/>
              </a:spcAft>
              <a:buClr>
                <a:srgbClr val="000000"/>
              </a:buClr>
              <a:buSzPts val="1300"/>
              <a:buNone/>
              <a:defRPr/>
            </a:lvl8pPr>
            <a:lvl9pPr lvl="8" algn="ctr" rtl="0">
              <a:lnSpc>
                <a:spcPct val="100000"/>
              </a:lnSpc>
              <a:spcBef>
                <a:spcPts val="0"/>
              </a:spcBef>
              <a:spcAft>
                <a:spcPts val="0"/>
              </a:spcAft>
              <a:buClr>
                <a:srgbClr val="000000"/>
              </a:buClr>
              <a:buSzPts val="1300"/>
              <a:buNone/>
              <a:defRPr/>
            </a:lvl9pPr>
          </a:lstStyle>
          <a:p>
            <a:endParaRPr/>
          </a:p>
        </p:txBody>
      </p:sp>
      <p:sp>
        <p:nvSpPr>
          <p:cNvPr id="162" name="Google Shape;162;ga78b9629c4_0_157"/>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8"/>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ítulo, viñetas y foto">
  <p:cSld name="Título, viñetas y foto">
    <p:spTree>
      <p:nvGrpSpPr>
        <p:cNvPr id="1" name="Shape 163"/>
        <p:cNvGrpSpPr/>
        <p:nvPr/>
      </p:nvGrpSpPr>
      <p:grpSpPr>
        <a:xfrm>
          <a:off x="0" y="0"/>
          <a:ext cx="0" cy="0"/>
          <a:chOff x="0" y="0"/>
          <a:chExt cx="0" cy="0"/>
        </a:xfrm>
      </p:grpSpPr>
      <p:sp>
        <p:nvSpPr>
          <p:cNvPr id="164" name="Google Shape;164;ga78b9629c4_0_160"/>
          <p:cNvSpPr>
            <a:spLocks noGrp="1"/>
          </p:cNvSpPr>
          <p:nvPr>
            <p:ph type="pic" idx="2"/>
          </p:nvPr>
        </p:nvSpPr>
        <p:spPr>
          <a:xfrm>
            <a:off x="2873127" y="1818679"/>
            <a:ext cx="6630300" cy="4420200"/>
          </a:xfrm>
          <a:prstGeom prst="rect">
            <a:avLst/>
          </a:prstGeom>
          <a:noFill/>
          <a:ln>
            <a:noFill/>
          </a:ln>
        </p:spPr>
        <p:txBody>
          <a:bodyPr spcFirstLastPara="1" wrap="square" lIns="64275" tIns="32125" rIns="64275" bIns="32125" anchor="t" anchorCtr="0">
            <a:noAutofit/>
          </a:bodyPr>
          <a:lstStyle>
            <a:lvl1pPr marR="0" lvl="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65" name="Google Shape;165;ga78b9629c4_0_160"/>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lvl1pPr lvl="0" algn="ctr" rtl="0">
              <a:lnSpc>
                <a:spcPct val="100000"/>
              </a:lnSpc>
              <a:spcBef>
                <a:spcPts val="0"/>
              </a:spcBef>
              <a:spcAft>
                <a:spcPts val="0"/>
              </a:spcAft>
              <a:buClr>
                <a:srgbClr val="000000"/>
              </a:buClr>
              <a:buSzPts val="1300"/>
              <a:buNone/>
              <a:defRPr/>
            </a:lvl1pPr>
            <a:lvl2pPr lvl="1" algn="ctr" rtl="0">
              <a:lnSpc>
                <a:spcPct val="100000"/>
              </a:lnSpc>
              <a:spcBef>
                <a:spcPts val="0"/>
              </a:spcBef>
              <a:spcAft>
                <a:spcPts val="0"/>
              </a:spcAft>
              <a:buClr>
                <a:srgbClr val="000000"/>
              </a:buClr>
              <a:buSzPts val="1300"/>
              <a:buNone/>
              <a:defRPr/>
            </a:lvl2pPr>
            <a:lvl3pPr lvl="2" algn="ctr" rtl="0">
              <a:lnSpc>
                <a:spcPct val="100000"/>
              </a:lnSpc>
              <a:spcBef>
                <a:spcPts val="0"/>
              </a:spcBef>
              <a:spcAft>
                <a:spcPts val="0"/>
              </a:spcAft>
              <a:buClr>
                <a:srgbClr val="000000"/>
              </a:buClr>
              <a:buSzPts val="1300"/>
              <a:buNone/>
              <a:defRPr/>
            </a:lvl3pPr>
            <a:lvl4pPr lvl="3" algn="ctr" rtl="0">
              <a:lnSpc>
                <a:spcPct val="100000"/>
              </a:lnSpc>
              <a:spcBef>
                <a:spcPts val="0"/>
              </a:spcBef>
              <a:spcAft>
                <a:spcPts val="0"/>
              </a:spcAft>
              <a:buClr>
                <a:srgbClr val="000000"/>
              </a:buClr>
              <a:buSzPts val="1300"/>
              <a:buNone/>
              <a:defRPr/>
            </a:lvl4pPr>
            <a:lvl5pPr lvl="4" algn="ctr" rtl="0">
              <a:lnSpc>
                <a:spcPct val="100000"/>
              </a:lnSpc>
              <a:spcBef>
                <a:spcPts val="0"/>
              </a:spcBef>
              <a:spcAft>
                <a:spcPts val="0"/>
              </a:spcAft>
              <a:buClr>
                <a:srgbClr val="000000"/>
              </a:buClr>
              <a:buSzPts val="1300"/>
              <a:buNone/>
              <a:defRPr/>
            </a:lvl5pPr>
            <a:lvl6pPr lvl="5" algn="ctr" rtl="0">
              <a:lnSpc>
                <a:spcPct val="100000"/>
              </a:lnSpc>
              <a:spcBef>
                <a:spcPts val="0"/>
              </a:spcBef>
              <a:spcAft>
                <a:spcPts val="0"/>
              </a:spcAft>
              <a:buClr>
                <a:srgbClr val="000000"/>
              </a:buClr>
              <a:buSzPts val="1300"/>
              <a:buNone/>
              <a:defRPr/>
            </a:lvl6pPr>
            <a:lvl7pPr lvl="6" algn="ctr" rtl="0">
              <a:lnSpc>
                <a:spcPct val="100000"/>
              </a:lnSpc>
              <a:spcBef>
                <a:spcPts val="0"/>
              </a:spcBef>
              <a:spcAft>
                <a:spcPts val="0"/>
              </a:spcAft>
              <a:buClr>
                <a:srgbClr val="000000"/>
              </a:buClr>
              <a:buSzPts val="1300"/>
              <a:buNone/>
              <a:defRPr/>
            </a:lvl7pPr>
            <a:lvl8pPr lvl="7" algn="ctr" rtl="0">
              <a:lnSpc>
                <a:spcPct val="100000"/>
              </a:lnSpc>
              <a:spcBef>
                <a:spcPts val="0"/>
              </a:spcBef>
              <a:spcAft>
                <a:spcPts val="0"/>
              </a:spcAft>
              <a:buClr>
                <a:srgbClr val="000000"/>
              </a:buClr>
              <a:buSzPts val="1300"/>
              <a:buNone/>
              <a:defRPr/>
            </a:lvl8pPr>
            <a:lvl9pPr lvl="8" algn="ctr" rtl="0">
              <a:lnSpc>
                <a:spcPct val="100000"/>
              </a:lnSpc>
              <a:spcBef>
                <a:spcPts val="0"/>
              </a:spcBef>
              <a:spcAft>
                <a:spcPts val="0"/>
              </a:spcAft>
              <a:buClr>
                <a:srgbClr val="000000"/>
              </a:buClr>
              <a:buSzPts val="1300"/>
              <a:buNone/>
              <a:defRPr/>
            </a:lvl9pPr>
          </a:lstStyle>
          <a:p>
            <a:endParaRPr/>
          </a:p>
        </p:txBody>
      </p:sp>
      <p:sp>
        <p:nvSpPr>
          <p:cNvPr id="166" name="Google Shape;166;ga78b9629c4_0_160"/>
          <p:cNvSpPr txBox="1">
            <a:spLocks noGrp="1"/>
          </p:cNvSpPr>
          <p:nvPr>
            <p:ph type="body" idx="1"/>
          </p:nvPr>
        </p:nvSpPr>
        <p:spPr>
          <a:xfrm>
            <a:off x="669727" y="1821656"/>
            <a:ext cx="3750600" cy="4420200"/>
          </a:xfrm>
          <a:prstGeom prst="rect">
            <a:avLst/>
          </a:prstGeom>
          <a:noFill/>
          <a:ln>
            <a:noFill/>
          </a:ln>
        </p:spPr>
        <p:txBody>
          <a:bodyPr spcFirstLastPara="1" wrap="square" lIns="35725" tIns="35725" rIns="35725" bIns="35725" anchor="ctr" anchorCtr="0">
            <a:noAutofit/>
          </a:bodyPr>
          <a:lstStyle>
            <a:lvl1pPr marL="457200" lvl="0" indent="-412750" algn="l" rtl="0">
              <a:lnSpc>
                <a:spcPct val="100000"/>
              </a:lnSpc>
              <a:spcBef>
                <a:spcPts val="2300"/>
              </a:spcBef>
              <a:spcAft>
                <a:spcPts val="0"/>
              </a:spcAft>
              <a:buClr>
                <a:srgbClr val="000000"/>
              </a:buClr>
              <a:buSzPts val="2900"/>
              <a:buFont typeface="Helvetica Neue"/>
              <a:buChar char="•"/>
              <a:defRPr sz="2000"/>
            </a:lvl1pPr>
            <a:lvl2pPr marL="914400" lvl="1" indent="-412750" algn="l" rtl="0">
              <a:lnSpc>
                <a:spcPct val="100000"/>
              </a:lnSpc>
              <a:spcBef>
                <a:spcPts val="2300"/>
              </a:spcBef>
              <a:spcAft>
                <a:spcPts val="0"/>
              </a:spcAft>
              <a:buClr>
                <a:srgbClr val="000000"/>
              </a:buClr>
              <a:buSzPts val="2900"/>
              <a:buFont typeface="Helvetica Neue"/>
              <a:buChar char="•"/>
              <a:defRPr sz="2000"/>
            </a:lvl2pPr>
            <a:lvl3pPr marL="1371600" lvl="2" indent="-412750" algn="l" rtl="0">
              <a:lnSpc>
                <a:spcPct val="100000"/>
              </a:lnSpc>
              <a:spcBef>
                <a:spcPts val="2300"/>
              </a:spcBef>
              <a:spcAft>
                <a:spcPts val="0"/>
              </a:spcAft>
              <a:buClr>
                <a:srgbClr val="000000"/>
              </a:buClr>
              <a:buSzPts val="2900"/>
              <a:buFont typeface="Helvetica Neue"/>
              <a:buChar char="•"/>
              <a:defRPr sz="2000"/>
            </a:lvl3pPr>
            <a:lvl4pPr marL="1828800" lvl="3" indent="-412750" algn="l" rtl="0">
              <a:lnSpc>
                <a:spcPct val="100000"/>
              </a:lnSpc>
              <a:spcBef>
                <a:spcPts val="2300"/>
              </a:spcBef>
              <a:spcAft>
                <a:spcPts val="0"/>
              </a:spcAft>
              <a:buClr>
                <a:srgbClr val="000000"/>
              </a:buClr>
              <a:buSzPts val="2900"/>
              <a:buFont typeface="Helvetica Neue"/>
              <a:buChar char="•"/>
              <a:defRPr sz="2000"/>
            </a:lvl4pPr>
            <a:lvl5pPr marL="2286000" lvl="4" indent="-412750" algn="l" rtl="0">
              <a:lnSpc>
                <a:spcPct val="100000"/>
              </a:lnSpc>
              <a:spcBef>
                <a:spcPts val="2300"/>
              </a:spcBef>
              <a:spcAft>
                <a:spcPts val="0"/>
              </a:spcAft>
              <a:buClr>
                <a:srgbClr val="000000"/>
              </a:buClr>
              <a:buSzPts val="2900"/>
              <a:buFont typeface="Helvetica Neue"/>
              <a:buChar char="•"/>
              <a:defRPr sz="2000"/>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67" name="Google Shape;167;ga78b9629c4_0_160"/>
          <p:cNvSpPr txBox="1">
            <a:spLocks noGrp="1"/>
          </p:cNvSpPr>
          <p:nvPr>
            <p:ph type="sldNum" idx="12"/>
          </p:nvPr>
        </p:nvSpPr>
        <p:spPr>
          <a:xfrm>
            <a:off x="4449997" y="6536531"/>
            <a:ext cx="239100" cy="2412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ñetas">
  <p:cSld name="Viñetas">
    <p:spTree>
      <p:nvGrpSpPr>
        <p:cNvPr id="1" name="Shape 168"/>
        <p:cNvGrpSpPr/>
        <p:nvPr/>
      </p:nvGrpSpPr>
      <p:grpSpPr>
        <a:xfrm>
          <a:off x="0" y="0"/>
          <a:ext cx="0" cy="0"/>
          <a:chOff x="0" y="0"/>
          <a:chExt cx="0" cy="0"/>
        </a:xfrm>
      </p:grpSpPr>
      <p:sp>
        <p:nvSpPr>
          <p:cNvPr id="169" name="Google Shape;169;ga78b9629c4_0_165"/>
          <p:cNvSpPr txBox="1">
            <a:spLocks noGrp="1"/>
          </p:cNvSpPr>
          <p:nvPr>
            <p:ph type="body" idx="1"/>
          </p:nvPr>
        </p:nvSpPr>
        <p:spPr>
          <a:xfrm>
            <a:off x="669727" y="892969"/>
            <a:ext cx="7804500" cy="5072100"/>
          </a:xfrm>
          <a:prstGeom prst="rect">
            <a:avLst/>
          </a:prstGeom>
          <a:noFill/>
          <a:ln>
            <a:noFill/>
          </a:ln>
        </p:spPr>
        <p:txBody>
          <a:bodyPr spcFirstLastPara="1" wrap="square" lIns="35725" tIns="35725" rIns="35725" bIns="35725" anchor="ctr" anchorCtr="0">
            <a:noAutofit/>
          </a:bodyPr>
          <a:lstStyle>
            <a:lvl1pPr marL="457200" lvl="0" indent="-342900" algn="l" rtl="0">
              <a:lnSpc>
                <a:spcPct val="100000"/>
              </a:lnSpc>
              <a:spcBef>
                <a:spcPts val="3000"/>
              </a:spcBef>
              <a:spcAft>
                <a:spcPts val="0"/>
              </a:spcAft>
              <a:buClr>
                <a:srgbClr val="000000"/>
              </a:buClr>
              <a:buSzPts val="1800"/>
              <a:buChar char="•"/>
              <a:defRPr/>
            </a:lvl1pPr>
            <a:lvl2pPr marL="914400" lvl="1" indent="-342900" algn="l" rtl="0">
              <a:lnSpc>
                <a:spcPct val="100000"/>
              </a:lnSpc>
              <a:spcBef>
                <a:spcPts val="3000"/>
              </a:spcBef>
              <a:spcAft>
                <a:spcPts val="0"/>
              </a:spcAft>
              <a:buClr>
                <a:srgbClr val="000000"/>
              </a:buClr>
              <a:buSzPts val="1800"/>
              <a:buChar char="•"/>
              <a:defRPr/>
            </a:lvl2pPr>
            <a:lvl3pPr marL="1371600" lvl="2" indent="-342900" algn="l" rtl="0">
              <a:lnSpc>
                <a:spcPct val="100000"/>
              </a:lnSpc>
              <a:spcBef>
                <a:spcPts val="3000"/>
              </a:spcBef>
              <a:spcAft>
                <a:spcPts val="0"/>
              </a:spcAft>
              <a:buClr>
                <a:srgbClr val="000000"/>
              </a:buClr>
              <a:buSzPts val="1800"/>
              <a:buChar char="•"/>
              <a:defRPr/>
            </a:lvl3pPr>
            <a:lvl4pPr marL="1828800" lvl="3" indent="-342900" algn="l" rtl="0">
              <a:lnSpc>
                <a:spcPct val="100000"/>
              </a:lnSpc>
              <a:spcBef>
                <a:spcPts val="3000"/>
              </a:spcBef>
              <a:spcAft>
                <a:spcPts val="0"/>
              </a:spcAft>
              <a:buClr>
                <a:srgbClr val="000000"/>
              </a:buClr>
              <a:buSzPts val="1800"/>
              <a:buChar char="•"/>
              <a:defRPr/>
            </a:lvl4pPr>
            <a:lvl5pPr marL="2286000" lvl="4" indent="-342900" algn="l" rtl="0">
              <a:lnSpc>
                <a:spcPct val="100000"/>
              </a:lnSpc>
              <a:spcBef>
                <a:spcPts val="3000"/>
              </a:spcBef>
              <a:spcAft>
                <a:spcPts val="0"/>
              </a:spcAft>
              <a:buClr>
                <a:srgbClr val="000000"/>
              </a:buClr>
              <a:buSzPts val="1800"/>
              <a:buChar char="•"/>
              <a:defRPr/>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70" name="Google Shape;170;ga78b9629c4_0_165"/>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fotos">
  <p:cSld name="3 fotos">
    <p:spTree>
      <p:nvGrpSpPr>
        <p:cNvPr id="1" name="Shape 171"/>
        <p:cNvGrpSpPr/>
        <p:nvPr/>
      </p:nvGrpSpPr>
      <p:grpSpPr>
        <a:xfrm>
          <a:off x="0" y="0"/>
          <a:ext cx="0" cy="0"/>
          <a:chOff x="0" y="0"/>
          <a:chExt cx="0" cy="0"/>
        </a:xfrm>
      </p:grpSpPr>
      <p:sp>
        <p:nvSpPr>
          <p:cNvPr id="172" name="Google Shape;172;ga78b9629c4_0_168"/>
          <p:cNvSpPr>
            <a:spLocks noGrp="1"/>
          </p:cNvSpPr>
          <p:nvPr>
            <p:ph type="pic" idx="2"/>
          </p:nvPr>
        </p:nvSpPr>
        <p:spPr>
          <a:xfrm>
            <a:off x="4697016" y="3536156"/>
            <a:ext cx="4257000" cy="2839500"/>
          </a:xfrm>
          <a:prstGeom prst="rect">
            <a:avLst/>
          </a:prstGeom>
          <a:noFill/>
          <a:ln>
            <a:noFill/>
          </a:ln>
        </p:spPr>
        <p:txBody>
          <a:bodyPr spcFirstLastPara="1" wrap="square" lIns="64275" tIns="32125" rIns="64275" bIns="32125" anchor="t" anchorCtr="0">
            <a:noAutofit/>
          </a:bodyPr>
          <a:lstStyle>
            <a:lvl1pPr marR="0" lvl="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73" name="Google Shape;173;ga78b9629c4_0_168"/>
          <p:cNvSpPr>
            <a:spLocks noGrp="1"/>
          </p:cNvSpPr>
          <p:nvPr>
            <p:ph type="pic" idx="3"/>
          </p:nvPr>
        </p:nvSpPr>
        <p:spPr>
          <a:xfrm>
            <a:off x="4572000" y="625078"/>
            <a:ext cx="4125600" cy="2750400"/>
          </a:xfrm>
          <a:prstGeom prst="rect">
            <a:avLst/>
          </a:prstGeom>
          <a:noFill/>
          <a:ln>
            <a:noFill/>
          </a:ln>
        </p:spPr>
        <p:txBody>
          <a:bodyPr spcFirstLastPara="1" wrap="square" lIns="64275" tIns="32125" rIns="64275" bIns="32125" anchor="t" anchorCtr="0">
            <a:noAutofit/>
          </a:bodyPr>
          <a:lstStyle>
            <a:lvl1pPr marR="0" lvl="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74" name="Google Shape;174;ga78b9629c4_0_168"/>
          <p:cNvSpPr>
            <a:spLocks noGrp="1"/>
          </p:cNvSpPr>
          <p:nvPr>
            <p:ph type="pic" idx="4"/>
          </p:nvPr>
        </p:nvSpPr>
        <p:spPr>
          <a:xfrm>
            <a:off x="-1669852" y="625078"/>
            <a:ext cx="8425200" cy="5616900"/>
          </a:xfrm>
          <a:prstGeom prst="rect">
            <a:avLst/>
          </a:prstGeom>
          <a:noFill/>
          <a:ln>
            <a:noFill/>
          </a:ln>
        </p:spPr>
        <p:txBody>
          <a:bodyPr spcFirstLastPara="1" wrap="square" lIns="64275" tIns="32125" rIns="64275" bIns="32125" anchor="t" anchorCtr="0">
            <a:noAutofit/>
          </a:bodyPr>
          <a:lstStyle>
            <a:lvl1pPr marR="0" lvl="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75" name="Google Shape;175;ga78b9629c4_0_168"/>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ita">
  <p:cSld name="Cita">
    <p:spTree>
      <p:nvGrpSpPr>
        <p:cNvPr id="1" name="Shape 176"/>
        <p:cNvGrpSpPr/>
        <p:nvPr/>
      </p:nvGrpSpPr>
      <p:grpSpPr>
        <a:xfrm>
          <a:off x="0" y="0"/>
          <a:ext cx="0" cy="0"/>
          <a:chOff x="0" y="0"/>
          <a:chExt cx="0" cy="0"/>
        </a:xfrm>
      </p:grpSpPr>
      <p:sp>
        <p:nvSpPr>
          <p:cNvPr id="177" name="Google Shape;177;ga78b9629c4_0_173"/>
          <p:cNvSpPr txBox="1">
            <a:spLocks noGrp="1"/>
          </p:cNvSpPr>
          <p:nvPr>
            <p:ph type="body" idx="1"/>
          </p:nvPr>
        </p:nvSpPr>
        <p:spPr>
          <a:xfrm>
            <a:off x="892969" y="4473773"/>
            <a:ext cx="7358100" cy="324300"/>
          </a:xfrm>
          <a:prstGeom prst="rect">
            <a:avLst/>
          </a:prstGeom>
          <a:noFill/>
          <a:ln>
            <a:noFill/>
          </a:ln>
        </p:spPr>
        <p:txBody>
          <a:bodyPr spcFirstLastPara="1" wrap="square" lIns="35725" tIns="35725" rIns="35725" bIns="35725" anchor="t" anchorCtr="0">
            <a:noAutofit/>
          </a:bodyPr>
          <a:lstStyle>
            <a:lvl1pPr marL="457200" lvl="0" indent="-228600" algn="ctr" rtl="0">
              <a:lnSpc>
                <a:spcPct val="100000"/>
              </a:lnSpc>
              <a:spcBef>
                <a:spcPts val="0"/>
              </a:spcBef>
              <a:spcAft>
                <a:spcPts val="0"/>
              </a:spcAft>
              <a:buClr>
                <a:srgbClr val="000000"/>
              </a:buClr>
              <a:buSzPts val="1700"/>
              <a:buFont typeface="Helvetica Neue"/>
              <a:buNone/>
              <a:defRPr sz="1700" i="1"/>
            </a:lvl1pPr>
            <a:lvl2pPr marL="914400" lvl="1" indent="-381000" algn="ctr" rtl="0">
              <a:lnSpc>
                <a:spcPct val="100000"/>
              </a:lnSpc>
              <a:spcBef>
                <a:spcPts val="0"/>
              </a:spcBef>
              <a:spcAft>
                <a:spcPts val="0"/>
              </a:spcAft>
              <a:buClr>
                <a:srgbClr val="000000"/>
              </a:buClr>
              <a:buSzPts val="2400"/>
              <a:buFont typeface="Helvetica Neue"/>
              <a:buChar char="•"/>
              <a:defRPr sz="1700" i="1"/>
            </a:lvl2pPr>
            <a:lvl3pPr marL="1371600" lvl="2" indent="-381000" algn="ctr" rtl="0">
              <a:lnSpc>
                <a:spcPct val="100000"/>
              </a:lnSpc>
              <a:spcBef>
                <a:spcPts val="0"/>
              </a:spcBef>
              <a:spcAft>
                <a:spcPts val="0"/>
              </a:spcAft>
              <a:buClr>
                <a:srgbClr val="000000"/>
              </a:buClr>
              <a:buSzPts val="2400"/>
              <a:buFont typeface="Helvetica Neue"/>
              <a:buChar char="•"/>
              <a:defRPr sz="1700" i="1"/>
            </a:lvl3pPr>
            <a:lvl4pPr marL="1828800" lvl="3" indent="-381000" algn="ctr" rtl="0">
              <a:lnSpc>
                <a:spcPct val="100000"/>
              </a:lnSpc>
              <a:spcBef>
                <a:spcPts val="0"/>
              </a:spcBef>
              <a:spcAft>
                <a:spcPts val="0"/>
              </a:spcAft>
              <a:buClr>
                <a:srgbClr val="000000"/>
              </a:buClr>
              <a:buSzPts val="2400"/>
              <a:buFont typeface="Helvetica Neue"/>
              <a:buChar char="•"/>
              <a:defRPr sz="1700" i="1"/>
            </a:lvl4pPr>
            <a:lvl5pPr marL="2286000" lvl="4" indent="-381000" algn="ctr" rtl="0">
              <a:lnSpc>
                <a:spcPct val="100000"/>
              </a:lnSpc>
              <a:spcBef>
                <a:spcPts val="0"/>
              </a:spcBef>
              <a:spcAft>
                <a:spcPts val="0"/>
              </a:spcAft>
              <a:buClr>
                <a:srgbClr val="000000"/>
              </a:buClr>
              <a:buSzPts val="2400"/>
              <a:buFont typeface="Helvetica Neue"/>
              <a:buChar char="•"/>
              <a:defRPr sz="1700" i="1"/>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78" name="Google Shape;178;ga78b9629c4_0_173"/>
          <p:cNvSpPr txBox="1">
            <a:spLocks noGrp="1"/>
          </p:cNvSpPr>
          <p:nvPr>
            <p:ph type="body" idx="2"/>
          </p:nvPr>
        </p:nvSpPr>
        <p:spPr>
          <a:xfrm>
            <a:off x="892969" y="3000313"/>
            <a:ext cx="7358100" cy="428700"/>
          </a:xfrm>
          <a:prstGeom prst="rect">
            <a:avLst/>
          </a:prstGeom>
          <a:noFill/>
          <a:ln>
            <a:noFill/>
          </a:ln>
        </p:spPr>
        <p:txBody>
          <a:bodyPr spcFirstLastPara="1" wrap="square" lIns="35725" tIns="35725" rIns="35725" bIns="35725" anchor="ctr" anchorCtr="0">
            <a:noAutofit/>
          </a:bodyPr>
          <a:lstStyle>
            <a:lvl1pPr marL="457200" lvl="0" indent="-342900" algn="l" rtl="0">
              <a:lnSpc>
                <a:spcPct val="100000"/>
              </a:lnSpc>
              <a:spcBef>
                <a:spcPts val="3000"/>
              </a:spcBef>
              <a:spcAft>
                <a:spcPts val="0"/>
              </a:spcAft>
              <a:buClr>
                <a:srgbClr val="000000"/>
              </a:buClr>
              <a:buSzPts val="1800"/>
              <a:buChar char="•"/>
              <a:defRPr/>
            </a:lvl1pPr>
            <a:lvl2pPr marL="914400" lvl="1" indent="-342900" algn="l" rtl="0">
              <a:lnSpc>
                <a:spcPct val="100000"/>
              </a:lnSpc>
              <a:spcBef>
                <a:spcPts val="3000"/>
              </a:spcBef>
              <a:spcAft>
                <a:spcPts val="0"/>
              </a:spcAft>
              <a:buClr>
                <a:srgbClr val="000000"/>
              </a:buClr>
              <a:buSzPts val="1800"/>
              <a:buChar char="•"/>
              <a:defRPr/>
            </a:lvl2pPr>
            <a:lvl3pPr marL="1371600" lvl="2" indent="-342900" algn="l" rtl="0">
              <a:lnSpc>
                <a:spcPct val="100000"/>
              </a:lnSpc>
              <a:spcBef>
                <a:spcPts val="3000"/>
              </a:spcBef>
              <a:spcAft>
                <a:spcPts val="0"/>
              </a:spcAft>
              <a:buClr>
                <a:srgbClr val="000000"/>
              </a:buClr>
              <a:buSzPts val="1800"/>
              <a:buChar char="•"/>
              <a:defRPr/>
            </a:lvl3pPr>
            <a:lvl4pPr marL="1828800" lvl="3" indent="-342900" algn="l" rtl="0">
              <a:lnSpc>
                <a:spcPct val="100000"/>
              </a:lnSpc>
              <a:spcBef>
                <a:spcPts val="3000"/>
              </a:spcBef>
              <a:spcAft>
                <a:spcPts val="0"/>
              </a:spcAft>
              <a:buClr>
                <a:srgbClr val="000000"/>
              </a:buClr>
              <a:buSzPts val="1800"/>
              <a:buChar char="•"/>
              <a:defRPr/>
            </a:lvl4pPr>
            <a:lvl5pPr marL="2286000" lvl="4" indent="-342900" algn="l" rtl="0">
              <a:lnSpc>
                <a:spcPct val="100000"/>
              </a:lnSpc>
              <a:spcBef>
                <a:spcPts val="3000"/>
              </a:spcBef>
              <a:spcAft>
                <a:spcPts val="0"/>
              </a:spcAft>
              <a:buClr>
                <a:srgbClr val="000000"/>
              </a:buClr>
              <a:buSzPts val="1800"/>
              <a:buChar char="•"/>
              <a:defRPr/>
            </a:lvl5pPr>
            <a:lvl6pPr marL="2743200" lvl="5" indent="-342900" algn="l" rtl="0">
              <a:lnSpc>
                <a:spcPct val="100000"/>
              </a:lnSpc>
              <a:spcBef>
                <a:spcPts val="3000"/>
              </a:spcBef>
              <a:spcAft>
                <a:spcPts val="0"/>
              </a:spcAft>
              <a:buClr>
                <a:srgbClr val="000000"/>
              </a:buClr>
              <a:buSzPts val="1800"/>
              <a:buChar char="•"/>
              <a:defRPr/>
            </a:lvl6pPr>
            <a:lvl7pPr marL="3200400" lvl="6" indent="-342900" algn="l" rtl="0">
              <a:lnSpc>
                <a:spcPct val="100000"/>
              </a:lnSpc>
              <a:spcBef>
                <a:spcPts val="3000"/>
              </a:spcBef>
              <a:spcAft>
                <a:spcPts val="0"/>
              </a:spcAft>
              <a:buClr>
                <a:srgbClr val="000000"/>
              </a:buClr>
              <a:buSzPts val="1800"/>
              <a:buChar char="•"/>
              <a:defRPr/>
            </a:lvl7pPr>
            <a:lvl8pPr marL="3657600" lvl="7" indent="-342900" algn="l" rtl="0">
              <a:lnSpc>
                <a:spcPct val="100000"/>
              </a:lnSpc>
              <a:spcBef>
                <a:spcPts val="3000"/>
              </a:spcBef>
              <a:spcAft>
                <a:spcPts val="0"/>
              </a:spcAft>
              <a:buClr>
                <a:srgbClr val="000000"/>
              </a:buClr>
              <a:buSzPts val="1800"/>
              <a:buChar char="•"/>
              <a:defRPr/>
            </a:lvl8pPr>
            <a:lvl9pPr marL="4114800" lvl="8" indent="-342900" algn="l" rtl="0">
              <a:lnSpc>
                <a:spcPct val="100000"/>
              </a:lnSpc>
              <a:spcBef>
                <a:spcPts val="3000"/>
              </a:spcBef>
              <a:spcAft>
                <a:spcPts val="0"/>
              </a:spcAft>
              <a:buClr>
                <a:srgbClr val="000000"/>
              </a:buClr>
              <a:buSzPts val="1800"/>
              <a:buChar char="•"/>
              <a:defRPr/>
            </a:lvl9pPr>
          </a:lstStyle>
          <a:p>
            <a:endParaRPr/>
          </a:p>
        </p:txBody>
      </p:sp>
      <p:sp>
        <p:nvSpPr>
          <p:cNvPr id="179" name="Google Shape;179;ga78b9629c4_0_173"/>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180"/>
        <p:cNvGrpSpPr/>
        <p:nvPr/>
      </p:nvGrpSpPr>
      <p:grpSpPr>
        <a:xfrm>
          <a:off x="0" y="0"/>
          <a:ext cx="0" cy="0"/>
          <a:chOff x="0" y="0"/>
          <a:chExt cx="0" cy="0"/>
        </a:xfrm>
      </p:grpSpPr>
      <p:sp>
        <p:nvSpPr>
          <p:cNvPr id="181" name="Google Shape;181;ga78b9629c4_0_177"/>
          <p:cNvSpPr>
            <a:spLocks noGrp="1"/>
          </p:cNvSpPr>
          <p:nvPr>
            <p:ph type="pic" idx="2"/>
          </p:nvPr>
        </p:nvSpPr>
        <p:spPr>
          <a:xfrm>
            <a:off x="-667865" y="0"/>
            <a:ext cx="10479900" cy="6991800"/>
          </a:xfrm>
          <a:prstGeom prst="rect">
            <a:avLst/>
          </a:prstGeom>
          <a:noFill/>
          <a:ln>
            <a:noFill/>
          </a:ln>
        </p:spPr>
        <p:txBody>
          <a:bodyPr spcFirstLastPara="1" wrap="square" lIns="64275" tIns="32125" rIns="64275" bIns="32125" anchor="t" anchorCtr="0">
            <a:noAutofit/>
          </a:bodyPr>
          <a:lstStyle>
            <a:lvl1pPr marR="0" lvl="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82" name="Google Shape;182;ga78b9629c4_0_177"/>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83"/>
        <p:cNvGrpSpPr/>
        <p:nvPr/>
      </p:nvGrpSpPr>
      <p:grpSpPr>
        <a:xfrm>
          <a:off x="0" y="0"/>
          <a:ext cx="0" cy="0"/>
          <a:chOff x="0" y="0"/>
          <a:chExt cx="0" cy="0"/>
        </a:xfrm>
      </p:grpSpPr>
      <p:sp>
        <p:nvSpPr>
          <p:cNvPr id="184" name="Google Shape;184;ga78b9629c4_0_180"/>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85"/>
        <p:cNvGrpSpPr/>
        <p:nvPr/>
      </p:nvGrpSpPr>
      <p:grpSpPr>
        <a:xfrm>
          <a:off x="0" y="0"/>
          <a:ext cx="0" cy="0"/>
          <a:chOff x="0" y="0"/>
          <a:chExt cx="0" cy="0"/>
        </a:xfrm>
      </p:grpSpPr>
      <p:sp>
        <p:nvSpPr>
          <p:cNvPr id="186" name="Google Shape;186;ga78b9629c4_0_182"/>
          <p:cNvSpPr/>
          <p:nvPr/>
        </p:nvSpPr>
        <p:spPr>
          <a:xfrm>
            <a:off x="0" y="1"/>
            <a:ext cx="9144000" cy="1305000"/>
          </a:xfrm>
          <a:prstGeom prst="rect">
            <a:avLst/>
          </a:prstGeom>
          <a:solidFill>
            <a:schemeClr val="lt1"/>
          </a:solidFill>
          <a:ln>
            <a:noFill/>
          </a:ln>
          <a:effectLst>
            <a:outerShdw blurRad="254000" dist="127000" dir="8100000" algn="tr" rotWithShape="0">
              <a:srgbClr val="000000">
                <a:alpha val="20000"/>
              </a:srgbClr>
            </a:outerShdw>
          </a:effectLst>
        </p:spPr>
        <p:txBody>
          <a:bodyPr spcFirstLastPara="1" wrap="square" lIns="76175" tIns="38100" rIns="76175" bIns="381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cxnSp>
        <p:nvCxnSpPr>
          <p:cNvPr id="187" name="Google Shape;187;ga78b9629c4_0_182"/>
          <p:cNvCxnSpPr/>
          <p:nvPr/>
        </p:nvCxnSpPr>
        <p:spPr>
          <a:xfrm>
            <a:off x="0" y="464609"/>
            <a:ext cx="9144000" cy="0"/>
          </a:xfrm>
          <a:prstGeom prst="straightConnector1">
            <a:avLst/>
          </a:prstGeom>
          <a:noFill/>
          <a:ln w="9525" cap="flat" cmpd="sng">
            <a:solidFill>
              <a:srgbClr val="D8D8D8"/>
            </a:solidFill>
            <a:prstDash val="solid"/>
            <a:round/>
            <a:headEnd type="none" w="sm" len="sm"/>
            <a:tailEnd type="none" w="sm" len="sm"/>
          </a:ln>
        </p:spPr>
      </p:cxnSp>
      <p:pic>
        <p:nvPicPr>
          <p:cNvPr id="188" name="Google Shape;188;ga78b9629c4_0_182"/>
          <p:cNvPicPr preferRelativeResize="0"/>
          <p:nvPr/>
        </p:nvPicPr>
        <p:blipFill rotWithShape="1">
          <a:blip r:embed="rId2">
            <a:alphaModFix/>
          </a:blip>
          <a:srcRect/>
          <a:stretch/>
        </p:blipFill>
        <p:spPr>
          <a:xfrm>
            <a:off x="21432" y="23559"/>
            <a:ext cx="627247" cy="3131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1000"/>
                                        <p:tgtEl>
                                          <p:spTgt spid="18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Effect transition="in" filter="fade">
                                      <p:cBhvr>
                                        <p:cTn id="1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233">
          <p15:clr>
            <a:srgbClr val="FBAE40"/>
          </p15:clr>
        </p15:guide>
        <p15:guide id="2" orient="horz" pos="16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9"/>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9"/>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0"/>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0"/>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4"/>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pic>
        <p:nvPicPr>
          <p:cNvPr id="85" name="Google Shape;85;p13"/>
          <p:cNvPicPr preferRelativeResize="0"/>
          <p:nvPr/>
        </p:nvPicPr>
        <p:blipFill rotWithShape="1">
          <a:blip r:embed="rId14">
            <a:alphaModFix/>
          </a:blip>
          <a:srcRect/>
          <a:stretch/>
        </p:blipFill>
        <p:spPr>
          <a:xfrm>
            <a:off x="-251640" y="-155160"/>
            <a:ext cx="1946700" cy="1224720"/>
          </a:xfrm>
          <a:prstGeom prst="rect">
            <a:avLst/>
          </a:prstGeom>
          <a:noFill/>
          <a:ln>
            <a:noFill/>
          </a:ln>
        </p:spPr>
      </p:pic>
      <p:sp>
        <p:nvSpPr>
          <p:cNvPr id="86" name="Google Shape;86;p13"/>
          <p:cNvSpPr txBox="1">
            <a:spLocks noGrp="1"/>
          </p:cNvSpPr>
          <p:nvPr>
            <p:ph type="title"/>
          </p:nvPr>
        </p:nvSpPr>
        <p:spPr>
          <a:xfrm>
            <a:off x="457110" y="273600"/>
            <a:ext cx="822933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3"/>
          <p:cNvSpPr txBox="1">
            <a:spLocks noGrp="1"/>
          </p:cNvSpPr>
          <p:nvPr>
            <p:ph type="body" idx="1"/>
          </p:nvPr>
        </p:nvSpPr>
        <p:spPr>
          <a:xfrm>
            <a:off x="457110" y="1604520"/>
            <a:ext cx="8229330" cy="397728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Google Shape;136;ga78b9629c4_0_132"/>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lvl1pPr marR="0" lvl="0"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5600"/>
              <a:buFont typeface="Helvetica Neue"/>
              <a:buNone/>
              <a:defRPr sz="5600" b="0" i="0" u="none" strike="noStrike" cap="none">
                <a:solidFill>
                  <a:srgbClr val="000000"/>
                </a:solidFill>
                <a:latin typeface="Helvetica Neue"/>
                <a:ea typeface="Helvetica Neue"/>
                <a:cs typeface="Helvetica Neue"/>
                <a:sym typeface="Helvetica Neue"/>
              </a:defRPr>
            </a:lvl9pPr>
          </a:lstStyle>
          <a:p>
            <a:endParaRPr/>
          </a:p>
        </p:txBody>
      </p:sp>
      <p:sp>
        <p:nvSpPr>
          <p:cNvPr id="137" name="Google Shape;137;ga78b9629c4_0_132"/>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lvl1pPr marL="457200" marR="0" lvl="0"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1pPr>
            <a:lvl2pPr marL="914400" marR="0" lvl="1"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2pPr>
            <a:lvl3pPr marL="1371600" marR="0" lvl="2"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3pPr>
            <a:lvl4pPr marL="1828800" marR="0" lvl="3"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4pPr>
            <a:lvl5pPr marL="2286000" marR="0" lvl="4"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5pPr>
            <a:lvl6pPr marL="2743200" marR="0" lvl="5"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6pPr>
            <a:lvl7pPr marL="3200400" marR="0" lvl="6"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7pPr>
            <a:lvl8pPr marL="3657600" marR="0" lvl="7"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8pPr>
            <a:lvl9pPr marL="4114800" marR="0" lvl="8" indent="-438150" algn="l" rtl="0">
              <a:lnSpc>
                <a:spcPct val="100000"/>
              </a:lnSpc>
              <a:spcBef>
                <a:spcPts val="3000"/>
              </a:spcBef>
              <a:spcAft>
                <a:spcPts val="0"/>
              </a:spcAft>
              <a:buClr>
                <a:srgbClr val="000000"/>
              </a:buClr>
              <a:buSzPts val="33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38" name="Google Shape;138;ga78b9629c4_0_132"/>
          <p:cNvSpPr txBox="1">
            <a:spLocks noGrp="1"/>
          </p:cNvSpPr>
          <p:nvPr>
            <p:ph type="sldNum" idx="12"/>
          </p:nvPr>
        </p:nvSpPr>
        <p:spPr>
          <a:xfrm>
            <a:off x="4449997" y="6536531"/>
            <a:ext cx="239100" cy="228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video" Target="https://www.youtube.com/embed/qyUqkPMyp9M?feature=oembed"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a78b9629c4_0_0"/>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a:p>
        </p:txBody>
      </p:sp>
      <p:sp>
        <p:nvSpPr>
          <p:cNvPr id="194" name="Google Shape;194;ga78b9629c4_0_0"/>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a:p>
        </p:txBody>
      </p:sp>
      <p:pic>
        <p:nvPicPr>
          <p:cNvPr id="195" name="Google Shape;195;ga78b9629c4_0_0" descr="Presentación base DDHH ANEP 2020.jpg"/>
          <p:cNvPicPr preferRelativeResize="0"/>
          <p:nvPr/>
        </p:nvPicPr>
        <p:blipFill rotWithShape="1">
          <a:blip r:embed="rId3">
            <a:alphaModFix/>
          </a:blip>
          <a:srcRect t="59" b="59"/>
          <a:stretch/>
        </p:blipFill>
        <p:spPr>
          <a:xfrm>
            <a:off x="0" y="-4466"/>
            <a:ext cx="9155925"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a78b9629c4_0_311"/>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sz="2000">
              <a:latin typeface="Source Sans Pro"/>
              <a:ea typeface="Source Sans Pro"/>
              <a:cs typeface="Source Sans Pro"/>
              <a:sym typeface="Source Sans Pro"/>
            </a:endParaRPr>
          </a:p>
        </p:txBody>
      </p:sp>
      <p:sp>
        <p:nvSpPr>
          <p:cNvPr id="265" name="Google Shape;265;ga78b9629c4_0_311"/>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sz="2000">
              <a:latin typeface="Source Sans Pro"/>
              <a:ea typeface="Source Sans Pro"/>
              <a:cs typeface="Source Sans Pro"/>
              <a:sym typeface="Source Sans Pro"/>
            </a:endParaRPr>
          </a:p>
        </p:txBody>
      </p:sp>
      <p:pic>
        <p:nvPicPr>
          <p:cNvPr id="266" name="Google Shape;266;ga78b9629c4_0_311" descr="Presentación base DDHH ANEP 20203.jpg"/>
          <p:cNvPicPr preferRelativeResize="0"/>
          <p:nvPr/>
        </p:nvPicPr>
        <p:blipFill rotWithShape="1">
          <a:blip r:embed="rId4">
            <a:alphaModFix/>
          </a:blip>
          <a:srcRect t="59" b="59"/>
          <a:stretch/>
        </p:blipFill>
        <p:spPr>
          <a:xfrm>
            <a:off x="-5959" y="-1"/>
            <a:ext cx="9155925" cy="6858005"/>
          </a:xfrm>
          <a:prstGeom prst="rect">
            <a:avLst/>
          </a:prstGeom>
          <a:noFill/>
          <a:ln>
            <a:noFill/>
          </a:ln>
        </p:spPr>
      </p:pic>
      <p:pic>
        <p:nvPicPr>
          <p:cNvPr id="2" name="Elementos multimedia en línea 1" title="Red Mandela Educación en Media Aprender de la diversidad">
            <a:hlinkClick r:id="" action="ppaction://media"/>
            <a:extLst>
              <a:ext uri="{FF2B5EF4-FFF2-40B4-BE49-F238E27FC236}">
                <a16:creationId xmlns:a16="http://schemas.microsoft.com/office/drawing/2014/main" id="{BD9A5D9E-72E7-4874-BA21-8AC33F8C14F3}"/>
              </a:ext>
            </a:extLst>
          </p:cNvPr>
          <p:cNvPicPr>
            <a:picLocks noRot="1" noChangeAspect="1"/>
          </p:cNvPicPr>
          <p:nvPr>
            <a:videoFile r:link="rId1"/>
          </p:nvPr>
        </p:nvPicPr>
        <p:blipFill>
          <a:blip r:embed="rId5"/>
          <a:stretch>
            <a:fillRect/>
          </a:stretch>
        </p:blipFill>
        <p:spPr>
          <a:xfrm>
            <a:off x="1524000" y="1714500"/>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a78b9629c4_0_125"/>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a:p>
        </p:txBody>
      </p:sp>
      <p:sp>
        <p:nvSpPr>
          <p:cNvPr id="201" name="Google Shape;201;ga78b9629c4_0_125"/>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a:p>
        </p:txBody>
      </p:sp>
      <p:pic>
        <p:nvPicPr>
          <p:cNvPr id="202" name="Google Shape;202;ga78b9629c4_0_125" descr="Presentación base DDHH ANEP 20203.jpg"/>
          <p:cNvPicPr preferRelativeResize="0"/>
          <p:nvPr/>
        </p:nvPicPr>
        <p:blipFill rotWithShape="1">
          <a:blip r:embed="rId3">
            <a:alphaModFix/>
          </a:blip>
          <a:srcRect t="59" b="59"/>
          <a:stretch/>
        </p:blipFill>
        <p:spPr>
          <a:xfrm>
            <a:off x="-5959" y="-1"/>
            <a:ext cx="9155925" cy="6858005"/>
          </a:xfrm>
          <a:prstGeom prst="rect">
            <a:avLst/>
          </a:prstGeom>
          <a:noFill/>
          <a:ln>
            <a:noFill/>
          </a:ln>
        </p:spPr>
      </p:pic>
      <p:sp>
        <p:nvSpPr>
          <p:cNvPr id="203" name="Google Shape;203;ga78b9629c4_0_125"/>
          <p:cNvSpPr txBox="1"/>
          <p:nvPr/>
        </p:nvSpPr>
        <p:spPr>
          <a:xfrm>
            <a:off x="272232" y="1070297"/>
            <a:ext cx="8447100" cy="5655300"/>
          </a:xfrm>
          <a:prstGeom prst="rect">
            <a:avLst/>
          </a:prstGeom>
          <a:noFill/>
          <a:ln>
            <a:noFill/>
          </a:ln>
        </p:spPr>
        <p:txBody>
          <a:bodyPr spcFirstLastPara="1" wrap="square" lIns="35725" tIns="35725" rIns="35725" bIns="35725" anchor="t" anchorCtr="0">
            <a:noAutofit/>
          </a:bodyPr>
          <a:lstStyle/>
          <a:p>
            <a:pPr marL="317500" marR="0" lvl="0" indent="0" algn="ctr" rtl="0">
              <a:lnSpc>
                <a:spcPct val="120000"/>
              </a:lnSpc>
              <a:spcBef>
                <a:spcPts val="0"/>
              </a:spcBef>
              <a:spcAft>
                <a:spcPts val="0"/>
              </a:spcAft>
              <a:buClr>
                <a:srgbClr val="000000"/>
              </a:buClr>
              <a:buSzPts val="2800"/>
              <a:buFont typeface="Arial"/>
              <a:buNone/>
            </a:pPr>
            <a:r>
              <a:rPr lang="es-ES" sz="2800" b="0" i="0" u="none" strike="noStrike" cap="none">
                <a:solidFill>
                  <a:srgbClr val="000000"/>
                </a:solidFill>
                <a:latin typeface="Source Sans Pro Light"/>
                <a:ea typeface="Source Sans Pro Light"/>
                <a:cs typeface="Source Sans Pro Light"/>
                <a:sym typeface="Source Sans Pro Light"/>
              </a:rPr>
              <a:t>Plan de Desarrollo Educativo 2020-2024 ANEP</a:t>
            </a:r>
            <a:endParaRPr sz="1000"/>
          </a:p>
          <a:p>
            <a:pPr marL="317500" marR="0" lvl="0" indent="0" algn="l" rtl="0">
              <a:lnSpc>
                <a:spcPct val="120000"/>
              </a:lnSpc>
              <a:spcBef>
                <a:spcPts val="0"/>
              </a:spcBef>
              <a:spcAft>
                <a:spcPts val="0"/>
              </a:spcAft>
              <a:buClr>
                <a:srgbClr val="000000"/>
              </a:buClr>
              <a:buSzPts val="2800"/>
              <a:buFont typeface="Arial"/>
              <a:buNone/>
            </a:pPr>
            <a:endParaRPr sz="2800" b="0" i="0" u="none" strike="noStrike" cap="none">
              <a:solidFill>
                <a:srgbClr val="000000"/>
              </a:solidFill>
              <a:latin typeface="Source Sans Pro Light"/>
              <a:ea typeface="Source Sans Pro Light"/>
              <a:cs typeface="Source Sans Pro Light"/>
              <a:sym typeface="Source Sans Pro Light"/>
            </a:endParaRPr>
          </a:p>
          <a:p>
            <a:pPr marL="0" marR="0" lvl="0" indent="0" algn="just" rtl="0">
              <a:lnSpc>
                <a:spcPct val="150000"/>
              </a:lnSpc>
              <a:spcBef>
                <a:spcPts val="0"/>
              </a:spcBef>
              <a:spcAft>
                <a:spcPts val="0"/>
              </a:spcAft>
              <a:buNone/>
            </a:pPr>
            <a:r>
              <a:rPr lang="es-ES" sz="2000" b="0" i="0" u="none" strike="noStrike" cap="none">
                <a:solidFill>
                  <a:srgbClr val="000000"/>
                </a:solidFill>
                <a:latin typeface="Source Sans Pro"/>
                <a:ea typeface="Source Sans Pro"/>
                <a:cs typeface="Source Sans Pro"/>
                <a:sym typeface="Source Sans Pro"/>
              </a:rPr>
              <a:t>Las políticas educativas centradas en los estudiantes se basan en un enfoque sistémico que pone en diálogo las complejidades de los subsistemas, tanto en los modelos de gestión como en los modelos pedagógicos. (CODICEN-ANEP, 2020,  pág.152).</a:t>
            </a:r>
            <a:endParaRPr sz="1000"/>
          </a:p>
          <a:p>
            <a:pPr marL="0" marR="0" lvl="0" indent="0" algn="just" rtl="0">
              <a:lnSpc>
                <a:spcPct val="150000"/>
              </a:lnSpc>
              <a:spcBef>
                <a:spcPts val="0"/>
              </a:spcBef>
              <a:spcAft>
                <a:spcPts val="0"/>
              </a:spcAft>
              <a:buNone/>
            </a:pPr>
            <a:endParaRPr sz="2000" b="0" i="0" u="none" strike="noStrike" cap="none">
              <a:solidFill>
                <a:srgbClr val="000000"/>
              </a:solidFill>
              <a:latin typeface="Source Sans Pro"/>
              <a:ea typeface="Source Sans Pro"/>
              <a:cs typeface="Source Sans Pro"/>
              <a:sym typeface="Source Sans Pro"/>
            </a:endParaRPr>
          </a:p>
          <a:p>
            <a:pPr marL="0" marR="0" lvl="0" indent="0" algn="just" rtl="0">
              <a:lnSpc>
                <a:spcPct val="150000"/>
              </a:lnSpc>
              <a:spcBef>
                <a:spcPts val="0"/>
              </a:spcBef>
              <a:spcAft>
                <a:spcPts val="0"/>
              </a:spcAft>
              <a:buNone/>
            </a:pPr>
            <a:r>
              <a:rPr lang="es-ES" sz="2000" b="0" i="0" u="none" strike="noStrike" cap="none">
                <a:solidFill>
                  <a:srgbClr val="000000"/>
                </a:solidFill>
                <a:latin typeface="Source Sans Pro"/>
                <a:ea typeface="Source Sans Pro"/>
                <a:cs typeface="Source Sans Pro"/>
                <a:sym typeface="Source Sans Pro"/>
              </a:rPr>
              <a:t>Se apunta a “desarrollar una educación inclusiva en todos los niveles educativos en consonancia con los acuerdos internacionales suscritos por el país y la legislación vigente en la materia, fortaleciendo las capacidades internas del sistema y los niveles de articulación intra ANEP y con otras instituciones a nivel nacional y territorial.” (CODICEN-ANEP, 2020, pág. 230). </a:t>
            </a:r>
            <a:endParaRPr sz="2800" b="0" i="0" u="none" strike="noStrike" cap="none">
              <a:solidFill>
                <a:srgbClr val="000000"/>
              </a:solidFill>
              <a:latin typeface="Source Sans Pro Light"/>
              <a:ea typeface="Source Sans Pro Light"/>
              <a:cs typeface="Source Sans Pro Light"/>
              <a:sym typeface="Source Sans Pr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a78b9629c4_0_193"/>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sz="2000">
              <a:latin typeface="Source Sans Pro"/>
              <a:ea typeface="Source Sans Pro"/>
              <a:cs typeface="Source Sans Pro"/>
              <a:sym typeface="Source Sans Pro"/>
            </a:endParaRPr>
          </a:p>
        </p:txBody>
      </p:sp>
      <p:sp>
        <p:nvSpPr>
          <p:cNvPr id="209" name="Google Shape;209;ga78b9629c4_0_193"/>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sz="2000">
              <a:latin typeface="Source Sans Pro"/>
              <a:ea typeface="Source Sans Pro"/>
              <a:cs typeface="Source Sans Pro"/>
              <a:sym typeface="Source Sans Pro"/>
            </a:endParaRPr>
          </a:p>
        </p:txBody>
      </p:sp>
      <p:pic>
        <p:nvPicPr>
          <p:cNvPr id="210" name="Google Shape;210;ga78b9629c4_0_193" descr="Presentación base DDHH ANEP 20203.jpg"/>
          <p:cNvPicPr preferRelativeResize="0"/>
          <p:nvPr/>
        </p:nvPicPr>
        <p:blipFill rotWithShape="1">
          <a:blip r:embed="rId3">
            <a:alphaModFix/>
          </a:blip>
          <a:srcRect t="59" b="59"/>
          <a:stretch/>
        </p:blipFill>
        <p:spPr>
          <a:xfrm>
            <a:off x="-5959" y="-1"/>
            <a:ext cx="9155925" cy="6858005"/>
          </a:xfrm>
          <a:prstGeom prst="rect">
            <a:avLst/>
          </a:prstGeom>
          <a:noFill/>
          <a:ln>
            <a:noFill/>
          </a:ln>
        </p:spPr>
      </p:pic>
      <p:sp>
        <p:nvSpPr>
          <p:cNvPr id="211" name="Google Shape;211;ga78b9629c4_0_193"/>
          <p:cNvSpPr txBox="1"/>
          <p:nvPr/>
        </p:nvSpPr>
        <p:spPr>
          <a:xfrm>
            <a:off x="272232" y="1070297"/>
            <a:ext cx="8447100" cy="5655300"/>
          </a:xfrm>
          <a:prstGeom prst="rect">
            <a:avLst/>
          </a:prstGeom>
          <a:noFill/>
          <a:ln>
            <a:noFill/>
          </a:ln>
        </p:spPr>
        <p:txBody>
          <a:bodyPr spcFirstLastPara="1" wrap="square" lIns="35725" tIns="35725" rIns="35725" bIns="35725" anchor="t" anchorCtr="0">
            <a:noAutofit/>
          </a:bodyPr>
          <a:lstStyle/>
          <a:p>
            <a:pPr marL="0" lvl="0" indent="0" algn="just" rtl="0">
              <a:spcBef>
                <a:spcPts val="0"/>
              </a:spcBef>
              <a:spcAft>
                <a:spcPts val="0"/>
              </a:spcAft>
              <a:buNone/>
            </a:pPr>
            <a:endParaRPr sz="2000">
              <a:latin typeface="Source Sans Pro"/>
              <a:ea typeface="Source Sans Pro"/>
              <a:cs typeface="Source Sans Pro"/>
              <a:sym typeface="Source Sans Pro"/>
            </a:endParaRPr>
          </a:p>
          <a:p>
            <a:pPr marL="0" lvl="0" indent="0" algn="just" rtl="0">
              <a:lnSpc>
                <a:spcPct val="150000"/>
              </a:lnSpc>
              <a:spcBef>
                <a:spcPts val="0"/>
              </a:spcBef>
              <a:spcAft>
                <a:spcPts val="0"/>
              </a:spcAft>
              <a:buClr>
                <a:schemeClr val="dk1"/>
              </a:buClr>
              <a:buFont typeface="Arial"/>
              <a:buNone/>
            </a:pPr>
            <a:r>
              <a:rPr lang="es-ES" sz="2100" b="1">
                <a:latin typeface="Source Sans Pro"/>
                <a:ea typeface="Source Sans Pro"/>
                <a:cs typeface="Source Sans Pro"/>
                <a:sym typeface="Source Sans Pro"/>
              </a:rPr>
              <a:t>Lineamiento Estratégico 1</a:t>
            </a:r>
            <a:r>
              <a:rPr lang="es-ES" sz="2100">
                <a:latin typeface="Source Sans Pro"/>
                <a:ea typeface="Source Sans Pro"/>
                <a:cs typeface="Source Sans Pro"/>
                <a:sym typeface="Source Sans Pro"/>
              </a:rPr>
              <a:t> -Ampliar el acceso, la retención, el egreso y mejorar el trayecto de todos los estudiantes en los diferentes ciclos de su formación, promoviendo aprendizajes de calidad</a:t>
            </a:r>
            <a:endParaRPr sz="2100">
              <a:latin typeface="Source Sans Pro"/>
              <a:ea typeface="Source Sans Pro"/>
              <a:cs typeface="Source Sans Pro"/>
              <a:sym typeface="Source Sans Pro"/>
            </a:endParaRPr>
          </a:p>
          <a:p>
            <a:pPr marL="0" lvl="0" indent="0" algn="just" rtl="0">
              <a:lnSpc>
                <a:spcPct val="150000"/>
              </a:lnSpc>
              <a:spcBef>
                <a:spcPts val="0"/>
              </a:spcBef>
              <a:spcAft>
                <a:spcPts val="0"/>
              </a:spcAft>
              <a:buClr>
                <a:schemeClr val="dk1"/>
              </a:buClr>
              <a:buFont typeface="Arial"/>
              <a:buNone/>
            </a:pPr>
            <a:endParaRPr sz="2100">
              <a:latin typeface="Source Sans Pro"/>
              <a:ea typeface="Source Sans Pro"/>
              <a:cs typeface="Source Sans Pro"/>
              <a:sym typeface="Source Sans Pro"/>
            </a:endParaRPr>
          </a:p>
          <a:p>
            <a:pPr marL="0" lvl="0" indent="0" algn="just" rtl="0">
              <a:lnSpc>
                <a:spcPct val="150000"/>
              </a:lnSpc>
              <a:spcBef>
                <a:spcPts val="0"/>
              </a:spcBef>
              <a:spcAft>
                <a:spcPts val="0"/>
              </a:spcAft>
              <a:buClr>
                <a:schemeClr val="dk1"/>
              </a:buClr>
              <a:buFont typeface="Arial"/>
              <a:buNone/>
            </a:pPr>
            <a:r>
              <a:rPr lang="es-ES" sz="2100" b="1">
                <a:latin typeface="Source Sans Pro"/>
                <a:ea typeface="Source Sans Pro"/>
                <a:cs typeface="Source Sans Pro"/>
                <a:sym typeface="Source Sans Pro"/>
              </a:rPr>
              <a:t>Objetivo Estratégico 1.5</a:t>
            </a:r>
            <a:r>
              <a:rPr lang="es-ES" sz="2100">
                <a:latin typeface="Source Sans Pro"/>
                <a:ea typeface="Source Sans Pro"/>
                <a:cs typeface="Source Sans Pro"/>
                <a:sym typeface="Source Sans Pro"/>
              </a:rPr>
              <a:t> – Reducir las dificultades de acceso y mejorar la cobertura oportuna de niños en situación de discapacidad en edades de 6-11 años mejorando sus aprendizajes y continuidad educativa.</a:t>
            </a:r>
            <a:endParaRPr sz="2100">
              <a:latin typeface="Source Sans Pro"/>
              <a:ea typeface="Source Sans Pro"/>
              <a:cs typeface="Source Sans Pro"/>
              <a:sym typeface="Source Sans Pro"/>
            </a:endParaRPr>
          </a:p>
          <a:p>
            <a:pPr marL="0" lvl="0" indent="0" algn="just" rtl="0">
              <a:lnSpc>
                <a:spcPct val="150000"/>
              </a:lnSpc>
              <a:spcBef>
                <a:spcPts val="0"/>
              </a:spcBef>
              <a:spcAft>
                <a:spcPts val="0"/>
              </a:spcAft>
              <a:buClr>
                <a:schemeClr val="dk1"/>
              </a:buClr>
              <a:buFont typeface="Arial"/>
              <a:buNone/>
            </a:pPr>
            <a:endParaRPr sz="2100">
              <a:latin typeface="Source Sans Pro"/>
              <a:ea typeface="Source Sans Pro"/>
              <a:cs typeface="Source Sans Pro"/>
              <a:sym typeface="Source Sans Pro"/>
            </a:endParaRPr>
          </a:p>
          <a:p>
            <a:pPr marL="0" lvl="0" indent="0" algn="just" rtl="0">
              <a:lnSpc>
                <a:spcPct val="150000"/>
              </a:lnSpc>
              <a:spcBef>
                <a:spcPts val="0"/>
              </a:spcBef>
              <a:spcAft>
                <a:spcPts val="0"/>
              </a:spcAft>
              <a:buClr>
                <a:schemeClr val="dk1"/>
              </a:buClr>
              <a:buFont typeface="Arial"/>
              <a:buNone/>
            </a:pPr>
            <a:r>
              <a:rPr lang="es-ES" sz="2100" b="1">
                <a:latin typeface="Source Sans Pro"/>
                <a:ea typeface="Source Sans Pro"/>
                <a:cs typeface="Source Sans Pro"/>
                <a:sym typeface="Source Sans Pro"/>
              </a:rPr>
              <a:t>Objetivo Estratégico 1.8</a:t>
            </a:r>
            <a:r>
              <a:rPr lang="es-ES" sz="2100">
                <a:latin typeface="Source Sans Pro"/>
                <a:ea typeface="Source Sans Pro"/>
                <a:cs typeface="Source Sans Pro"/>
                <a:sym typeface="Source Sans Pro"/>
              </a:rPr>
              <a:t>- Facilitar el acceso a educación media básica (EMB) de los estudiantes en situación de discapacidad.</a:t>
            </a:r>
            <a:endParaRPr sz="21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a78b9629c4_0_200"/>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sz="2000">
              <a:latin typeface="Source Sans Pro"/>
              <a:ea typeface="Source Sans Pro"/>
              <a:cs typeface="Source Sans Pro"/>
              <a:sym typeface="Source Sans Pro"/>
            </a:endParaRPr>
          </a:p>
        </p:txBody>
      </p:sp>
      <p:sp>
        <p:nvSpPr>
          <p:cNvPr id="217" name="Google Shape;217;ga78b9629c4_0_200"/>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sz="2000">
              <a:latin typeface="Source Sans Pro"/>
              <a:ea typeface="Source Sans Pro"/>
              <a:cs typeface="Source Sans Pro"/>
              <a:sym typeface="Source Sans Pro"/>
            </a:endParaRPr>
          </a:p>
        </p:txBody>
      </p:sp>
      <p:pic>
        <p:nvPicPr>
          <p:cNvPr id="218" name="Google Shape;218;ga78b9629c4_0_200" descr="Presentación base DDHH ANEP 20203.jpg"/>
          <p:cNvPicPr preferRelativeResize="0"/>
          <p:nvPr/>
        </p:nvPicPr>
        <p:blipFill rotWithShape="1">
          <a:blip r:embed="rId3">
            <a:alphaModFix/>
          </a:blip>
          <a:srcRect t="59" b="59"/>
          <a:stretch/>
        </p:blipFill>
        <p:spPr>
          <a:xfrm>
            <a:off x="-5959" y="-1"/>
            <a:ext cx="9155925" cy="6858005"/>
          </a:xfrm>
          <a:prstGeom prst="rect">
            <a:avLst/>
          </a:prstGeom>
          <a:noFill/>
          <a:ln>
            <a:noFill/>
          </a:ln>
        </p:spPr>
      </p:pic>
      <p:sp>
        <p:nvSpPr>
          <p:cNvPr id="219" name="Google Shape;219;ga78b9629c4_0_200"/>
          <p:cNvSpPr txBox="1"/>
          <p:nvPr/>
        </p:nvSpPr>
        <p:spPr>
          <a:xfrm>
            <a:off x="272232" y="1070297"/>
            <a:ext cx="8447100" cy="5655300"/>
          </a:xfrm>
          <a:prstGeom prst="rect">
            <a:avLst/>
          </a:prstGeom>
          <a:noFill/>
          <a:ln>
            <a:noFill/>
          </a:ln>
        </p:spPr>
        <p:txBody>
          <a:bodyPr spcFirstLastPara="1" wrap="square" lIns="35725" tIns="35725" rIns="35725" bIns="35725" anchor="t" anchorCtr="0">
            <a:noAutofit/>
          </a:bodyPr>
          <a:lstStyle/>
          <a:p>
            <a:pPr marL="0" lvl="0" indent="0" algn="ctr" rtl="0">
              <a:spcBef>
                <a:spcPts val="0"/>
              </a:spcBef>
              <a:spcAft>
                <a:spcPts val="0"/>
              </a:spcAft>
              <a:buClr>
                <a:schemeClr val="lt1"/>
              </a:buClr>
              <a:buSzPts val="4400"/>
              <a:buFont typeface="Arial"/>
              <a:buNone/>
            </a:pPr>
            <a:r>
              <a:rPr lang="es-ES" sz="2800">
                <a:latin typeface="Source Sans Pro Light"/>
                <a:ea typeface="Source Sans Pro Light"/>
                <a:cs typeface="Source Sans Pro Light"/>
                <a:sym typeface="Source Sans Pro Light"/>
              </a:rPr>
              <a:t>Educación inclusiva: perspectiva de partida</a:t>
            </a:r>
            <a:endParaRPr sz="2800">
              <a:latin typeface="Source Sans Pro Light"/>
              <a:ea typeface="Source Sans Pro Light"/>
              <a:cs typeface="Source Sans Pro Light"/>
              <a:sym typeface="Source Sans Pro Light"/>
            </a:endParaRPr>
          </a:p>
          <a:p>
            <a:pPr marL="540000" marR="540720" lvl="0" indent="0" algn="just" rtl="0">
              <a:spcBef>
                <a:spcPts val="0"/>
              </a:spcBef>
              <a:spcAft>
                <a:spcPts val="0"/>
              </a:spcAft>
              <a:buNone/>
            </a:pPr>
            <a:endParaRPr sz="2100">
              <a:latin typeface="Source Sans Pro"/>
              <a:ea typeface="Source Sans Pro"/>
              <a:cs typeface="Source Sans Pro"/>
              <a:sym typeface="Source Sans Pro"/>
            </a:endParaRPr>
          </a:p>
          <a:p>
            <a:pPr marL="540000" marR="540720" lvl="0" indent="0" algn="just" rtl="0">
              <a:spcBef>
                <a:spcPts val="0"/>
              </a:spcBef>
              <a:spcAft>
                <a:spcPts val="0"/>
              </a:spcAft>
              <a:buNone/>
            </a:pPr>
            <a:endParaRPr sz="2100">
              <a:latin typeface="Source Sans Pro"/>
              <a:ea typeface="Source Sans Pro"/>
              <a:cs typeface="Source Sans Pro"/>
              <a:sym typeface="Source Sans Pro"/>
            </a:endParaRPr>
          </a:p>
          <a:p>
            <a:pPr marL="540000" marR="540720" lvl="0" indent="0" algn="just" rtl="0">
              <a:spcBef>
                <a:spcPts val="0"/>
              </a:spcBef>
              <a:spcAft>
                <a:spcPts val="0"/>
              </a:spcAft>
              <a:buNone/>
            </a:pPr>
            <a:endParaRPr sz="2100">
              <a:latin typeface="Source Sans Pro"/>
              <a:ea typeface="Source Sans Pro"/>
              <a:cs typeface="Source Sans Pro"/>
              <a:sym typeface="Source Sans Pro"/>
            </a:endParaRPr>
          </a:p>
          <a:p>
            <a:pPr marL="540000" marR="540720" lvl="0" indent="0" algn="just" rtl="0">
              <a:lnSpc>
                <a:spcPct val="115000"/>
              </a:lnSpc>
              <a:spcBef>
                <a:spcPts val="0"/>
              </a:spcBef>
              <a:spcAft>
                <a:spcPts val="0"/>
              </a:spcAft>
              <a:buClr>
                <a:schemeClr val="dk1"/>
              </a:buClr>
              <a:buSzPts val="1100"/>
              <a:buFont typeface="Arial"/>
              <a:buNone/>
            </a:pPr>
            <a:r>
              <a:rPr lang="es-ES" sz="2100">
                <a:latin typeface="Source Sans Pro"/>
                <a:ea typeface="Source Sans Pro"/>
                <a:cs typeface="Source Sans Pro"/>
                <a:sym typeface="Source Sans Pro"/>
              </a:rPr>
              <a:t>La educación inclusiva puede ser concebida como un proceso que permite abordar y responder a la diversidad de las necesidades de todos los educandos a través de una mayor participación en el aprendizaje, las actividades culturales y comunitarias y reducir la exclusión dentro y fuera del sistema educativo. Lo anterior implica cambios y modificaciones de contenidos, enfoques, estructuras y estrategias basados en una visión común que abarca a todos los niños en edad escolar y la convicción de que es responsabilidad del sistema educativo regular educar a todos los niños y niñas.</a:t>
            </a:r>
            <a:endParaRPr sz="2400">
              <a:solidFill>
                <a:schemeClr val="dk1"/>
              </a:solidFill>
            </a:endParaRPr>
          </a:p>
          <a:p>
            <a:pPr marL="0" lvl="0" indent="0" algn="just" rtl="0">
              <a:spcBef>
                <a:spcPts val="0"/>
              </a:spcBef>
              <a:spcAft>
                <a:spcPts val="0"/>
              </a:spcAft>
              <a:buNone/>
            </a:pPr>
            <a:endParaRPr sz="2000">
              <a:latin typeface="Source Sans Pro"/>
              <a:ea typeface="Source Sans Pro"/>
              <a:cs typeface="Source Sans Pro"/>
              <a:sym typeface="Source Sans Pro"/>
            </a:endParaRPr>
          </a:p>
          <a:p>
            <a:pPr marL="0" lvl="0" indent="0" algn="just" rtl="0">
              <a:lnSpc>
                <a:spcPct val="150000"/>
              </a:lnSpc>
              <a:spcBef>
                <a:spcPts val="0"/>
              </a:spcBef>
              <a:spcAft>
                <a:spcPts val="0"/>
              </a:spcAft>
              <a:buNone/>
            </a:pPr>
            <a:endParaRPr sz="2100">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a78b9629c4_0_207"/>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sz="2000">
              <a:latin typeface="Source Sans Pro"/>
              <a:ea typeface="Source Sans Pro"/>
              <a:cs typeface="Source Sans Pro"/>
              <a:sym typeface="Source Sans Pro"/>
            </a:endParaRPr>
          </a:p>
        </p:txBody>
      </p:sp>
      <p:sp>
        <p:nvSpPr>
          <p:cNvPr id="225" name="Google Shape;225;ga78b9629c4_0_207"/>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sz="2000">
              <a:latin typeface="Source Sans Pro"/>
              <a:ea typeface="Source Sans Pro"/>
              <a:cs typeface="Source Sans Pro"/>
              <a:sym typeface="Source Sans Pro"/>
            </a:endParaRPr>
          </a:p>
        </p:txBody>
      </p:sp>
      <p:pic>
        <p:nvPicPr>
          <p:cNvPr id="226" name="Google Shape;226;ga78b9629c4_0_207" descr="Presentación base DDHH ANEP 20203.jpg"/>
          <p:cNvPicPr preferRelativeResize="0"/>
          <p:nvPr/>
        </p:nvPicPr>
        <p:blipFill rotWithShape="1">
          <a:blip r:embed="rId3">
            <a:alphaModFix/>
          </a:blip>
          <a:srcRect t="59" b="59"/>
          <a:stretch/>
        </p:blipFill>
        <p:spPr>
          <a:xfrm>
            <a:off x="-5959" y="-1"/>
            <a:ext cx="9155925" cy="6858005"/>
          </a:xfrm>
          <a:prstGeom prst="rect">
            <a:avLst/>
          </a:prstGeom>
          <a:noFill/>
          <a:ln>
            <a:noFill/>
          </a:ln>
        </p:spPr>
      </p:pic>
      <p:sp>
        <p:nvSpPr>
          <p:cNvPr id="227" name="Google Shape;227;ga78b9629c4_0_207"/>
          <p:cNvSpPr txBox="1"/>
          <p:nvPr/>
        </p:nvSpPr>
        <p:spPr>
          <a:xfrm>
            <a:off x="272232" y="1070297"/>
            <a:ext cx="8447100" cy="5655300"/>
          </a:xfrm>
          <a:prstGeom prst="rect">
            <a:avLst/>
          </a:prstGeom>
          <a:noFill/>
          <a:ln>
            <a:noFill/>
          </a:ln>
        </p:spPr>
        <p:txBody>
          <a:bodyPr spcFirstLastPara="1" wrap="square" lIns="35725" tIns="35725" rIns="35725" bIns="35725" anchor="t" anchorCtr="0">
            <a:noAutofit/>
          </a:bodyPr>
          <a:lstStyle/>
          <a:p>
            <a:pPr marL="0" lvl="0" indent="0" algn="ctr" rtl="0">
              <a:spcBef>
                <a:spcPts val="0"/>
              </a:spcBef>
              <a:spcAft>
                <a:spcPts val="0"/>
              </a:spcAft>
              <a:buNone/>
            </a:pPr>
            <a:r>
              <a:rPr lang="es-ES" sz="2800">
                <a:latin typeface="Source Sans Pro Light"/>
                <a:ea typeface="Source Sans Pro Light"/>
                <a:cs typeface="Source Sans Pro Light"/>
                <a:sym typeface="Source Sans Pro Light"/>
              </a:rPr>
              <a:t>Educación inclusiva: como línea de política transversal</a:t>
            </a:r>
            <a:endParaRPr sz="2800">
              <a:latin typeface="Source Sans Pro Light"/>
              <a:ea typeface="Source Sans Pro Light"/>
              <a:cs typeface="Source Sans Pro Light"/>
              <a:sym typeface="Source Sans Pro Light"/>
            </a:endParaRPr>
          </a:p>
          <a:p>
            <a:pPr marL="540000" marR="540720" lvl="0" indent="0" algn="just" rtl="0">
              <a:spcBef>
                <a:spcPts val="0"/>
              </a:spcBef>
              <a:spcAft>
                <a:spcPts val="0"/>
              </a:spcAft>
              <a:buNone/>
            </a:pPr>
            <a:endParaRPr sz="2100">
              <a:latin typeface="Source Sans Pro"/>
              <a:ea typeface="Source Sans Pro"/>
              <a:cs typeface="Source Sans Pro"/>
              <a:sym typeface="Source Sans Pro"/>
            </a:endParaRPr>
          </a:p>
          <a:p>
            <a:pPr marL="540000" marR="540720" lvl="0" indent="0" algn="just" rtl="0">
              <a:spcBef>
                <a:spcPts val="0"/>
              </a:spcBef>
              <a:spcAft>
                <a:spcPts val="0"/>
              </a:spcAft>
              <a:buNone/>
            </a:pPr>
            <a:endParaRPr sz="2100">
              <a:latin typeface="Source Sans Pro"/>
              <a:ea typeface="Source Sans Pro"/>
              <a:cs typeface="Source Sans Pro"/>
              <a:sym typeface="Source Sans Pro"/>
            </a:endParaRPr>
          </a:p>
          <a:p>
            <a:pPr marL="540000" marR="540720" lvl="0" indent="0" algn="just" rtl="0">
              <a:spcBef>
                <a:spcPts val="0"/>
              </a:spcBef>
              <a:spcAft>
                <a:spcPts val="0"/>
              </a:spcAft>
              <a:buNone/>
            </a:pPr>
            <a:endParaRPr sz="2100">
              <a:latin typeface="Source Sans Pro"/>
              <a:ea typeface="Source Sans Pro"/>
              <a:cs typeface="Source Sans Pro"/>
              <a:sym typeface="Source Sans Pro"/>
            </a:endParaRPr>
          </a:p>
          <a:p>
            <a:pPr marL="0" lvl="0" indent="0" algn="just" rtl="0">
              <a:lnSpc>
                <a:spcPct val="150000"/>
              </a:lnSpc>
              <a:spcBef>
                <a:spcPts val="0"/>
              </a:spcBef>
              <a:spcAft>
                <a:spcPts val="0"/>
              </a:spcAft>
              <a:buClr>
                <a:schemeClr val="dk1"/>
              </a:buClr>
              <a:buFont typeface="Arial"/>
              <a:buNone/>
            </a:pPr>
            <a:r>
              <a:rPr lang="es-ES" sz="2300">
                <a:latin typeface="Source Sans Pro"/>
                <a:ea typeface="Source Sans Pro"/>
                <a:cs typeface="Source Sans Pro"/>
                <a:sym typeface="Source Sans Pro"/>
              </a:rPr>
              <a:t>La educación inclusiva como línea de política transversal persigue el  objetivo de  “desarrollar una educación inclusiva en todos los niveles educativos en consonancia con los acuerdos internacionales suscritos por el país y la legislación vigente en la materia, fortaleciendo las capacidades internas del sistema y los niveles de articulación intra ANEP y con otras instituciones a nivel nacional y territorial.” (CODICEN-ANEP, 2020, pág. 230). </a:t>
            </a:r>
            <a:endParaRPr sz="2600">
              <a:solidFill>
                <a:schemeClr val="dk1"/>
              </a:solidFill>
            </a:endParaRPr>
          </a:p>
          <a:p>
            <a:pPr marL="0" lvl="0" indent="0" algn="just" rtl="0">
              <a:spcBef>
                <a:spcPts val="0"/>
              </a:spcBef>
              <a:spcAft>
                <a:spcPts val="0"/>
              </a:spcAft>
              <a:buNone/>
            </a:pPr>
            <a:endParaRPr sz="2000">
              <a:latin typeface="Source Sans Pro"/>
              <a:ea typeface="Source Sans Pro"/>
              <a:cs typeface="Source Sans Pro"/>
              <a:sym typeface="Source Sans Pro"/>
            </a:endParaRPr>
          </a:p>
          <a:p>
            <a:pPr marL="0" lvl="0" indent="0" algn="just" rtl="0">
              <a:lnSpc>
                <a:spcPct val="150000"/>
              </a:lnSpc>
              <a:spcBef>
                <a:spcPts val="0"/>
              </a:spcBef>
              <a:spcAft>
                <a:spcPts val="0"/>
              </a:spcAft>
              <a:buNone/>
            </a:pPr>
            <a:endParaRPr sz="2100">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a78b9629c4_0_214"/>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sz="2000">
              <a:latin typeface="Source Sans Pro"/>
              <a:ea typeface="Source Sans Pro"/>
              <a:cs typeface="Source Sans Pro"/>
              <a:sym typeface="Source Sans Pro"/>
            </a:endParaRPr>
          </a:p>
        </p:txBody>
      </p:sp>
      <p:sp>
        <p:nvSpPr>
          <p:cNvPr id="233" name="Google Shape;233;ga78b9629c4_0_214"/>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sz="2000">
              <a:latin typeface="Source Sans Pro"/>
              <a:ea typeface="Source Sans Pro"/>
              <a:cs typeface="Source Sans Pro"/>
              <a:sym typeface="Source Sans Pro"/>
            </a:endParaRPr>
          </a:p>
        </p:txBody>
      </p:sp>
      <p:pic>
        <p:nvPicPr>
          <p:cNvPr id="234" name="Google Shape;234;ga78b9629c4_0_214" descr="Presentación base DDHH ANEP 20203.jpg"/>
          <p:cNvPicPr preferRelativeResize="0"/>
          <p:nvPr/>
        </p:nvPicPr>
        <p:blipFill rotWithShape="1">
          <a:blip r:embed="rId3">
            <a:alphaModFix/>
          </a:blip>
          <a:srcRect t="59" b="59"/>
          <a:stretch/>
        </p:blipFill>
        <p:spPr>
          <a:xfrm>
            <a:off x="-5959" y="-1"/>
            <a:ext cx="9155925" cy="6858005"/>
          </a:xfrm>
          <a:prstGeom prst="rect">
            <a:avLst/>
          </a:prstGeom>
          <a:noFill/>
          <a:ln>
            <a:noFill/>
          </a:ln>
        </p:spPr>
      </p:pic>
      <p:sp>
        <p:nvSpPr>
          <p:cNvPr id="235" name="Google Shape;235;ga78b9629c4_0_214"/>
          <p:cNvSpPr txBox="1"/>
          <p:nvPr/>
        </p:nvSpPr>
        <p:spPr>
          <a:xfrm>
            <a:off x="272225" y="1070300"/>
            <a:ext cx="8697900" cy="5655300"/>
          </a:xfrm>
          <a:prstGeom prst="rect">
            <a:avLst/>
          </a:prstGeom>
          <a:noFill/>
          <a:ln>
            <a:noFill/>
          </a:ln>
        </p:spPr>
        <p:txBody>
          <a:bodyPr spcFirstLastPara="1" wrap="square" lIns="35725" tIns="35725" rIns="35725" bIns="35725" anchor="t" anchorCtr="0">
            <a:noAutofit/>
          </a:bodyPr>
          <a:lstStyle/>
          <a:p>
            <a:pPr marL="457200" marR="540720" lvl="0" indent="0" algn="ctr" rtl="0">
              <a:lnSpc>
                <a:spcPct val="150000"/>
              </a:lnSpc>
              <a:spcBef>
                <a:spcPts val="0"/>
              </a:spcBef>
              <a:spcAft>
                <a:spcPts val="0"/>
              </a:spcAft>
              <a:buNone/>
            </a:pPr>
            <a:r>
              <a:rPr lang="es-ES" sz="2800">
                <a:latin typeface="Source Sans Pro Light"/>
                <a:ea typeface="Source Sans Pro Light"/>
                <a:cs typeface="Source Sans Pro Light"/>
                <a:sym typeface="Source Sans Pro Light"/>
              </a:rPr>
              <a:t>Antecedentes</a:t>
            </a:r>
            <a:endParaRPr sz="2800">
              <a:latin typeface="Source Sans Pro Light"/>
              <a:ea typeface="Source Sans Pro Light"/>
              <a:cs typeface="Source Sans Pro Light"/>
              <a:sym typeface="Source Sans Pro Light"/>
            </a:endParaRPr>
          </a:p>
          <a:p>
            <a:pPr marL="457200" marR="540720" lvl="0" indent="0" algn="ctr" rtl="0">
              <a:lnSpc>
                <a:spcPct val="150000"/>
              </a:lnSpc>
              <a:spcBef>
                <a:spcPts val="0"/>
              </a:spcBef>
              <a:spcAft>
                <a:spcPts val="0"/>
              </a:spcAft>
              <a:buNone/>
            </a:pPr>
            <a:endParaRPr sz="2800">
              <a:latin typeface="Source Sans Pro Light"/>
              <a:ea typeface="Source Sans Pro Light"/>
              <a:cs typeface="Source Sans Pro Light"/>
              <a:sym typeface="Source Sans Pro Light"/>
            </a:endParaRPr>
          </a:p>
          <a:p>
            <a:pPr marL="342900" marR="540720" lvl="0" indent="-330200" algn="l" rtl="0">
              <a:lnSpc>
                <a:spcPct val="150000"/>
              </a:lnSpc>
              <a:spcBef>
                <a:spcPts val="0"/>
              </a:spcBef>
              <a:spcAft>
                <a:spcPts val="0"/>
              </a:spcAft>
              <a:buClr>
                <a:schemeClr val="dk1"/>
              </a:buClr>
              <a:buSzPts val="900"/>
              <a:buFont typeface="Noto Sans Symbols"/>
              <a:buChar char="▪"/>
            </a:pPr>
            <a:r>
              <a:rPr lang="es-ES" sz="2100">
                <a:latin typeface="Source Sans Pro"/>
                <a:ea typeface="Source Sans Pro"/>
                <a:cs typeface="Source Sans Pro"/>
                <a:sym typeface="Source Sans Pro"/>
              </a:rPr>
              <a:t>Instalación de Mesa para las situaciones de discapacidad ANEP y Mesas Locales.</a:t>
            </a:r>
            <a:endParaRPr sz="2100">
              <a:latin typeface="Source Sans Pro"/>
              <a:ea typeface="Source Sans Pro"/>
              <a:cs typeface="Source Sans Pro"/>
              <a:sym typeface="Source Sans Pro"/>
            </a:endParaRPr>
          </a:p>
          <a:p>
            <a:pPr marL="342900" marR="540720" lvl="0" indent="-330200" algn="l" rtl="0">
              <a:lnSpc>
                <a:spcPct val="150000"/>
              </a:lnSpc>
              <a:spcBef>
                <a:spcPts val="0"/>
              </a:spcBef>
              <a:spcAft>
                <a:spcPts val="0"/>
              </a:spcAft>
              <a:buClr>
                <a:schemeClr val="dk1"/>
              </a:buClr>
              <a:buSzPts val="900"/>
              <a:buFont typeface="Noto Sans Symbols"/>
              <a:buChar char="▪"/>
            </a:pPr>
            <a:r>
              <a:rPr lang="es-ES" sz="2100">
                <a:latin typeface="Source Sans Pro"/>
                <a:ea typeface="Source Sans Pro"/>
                <a:cs typeface="Source Sans Pro"/>
                <a:sym typeface="Source Sans Pro"/>
              </a:rPr>
              <a:t>Implementación y difusión de propuestas de capacitación, formación y actualización de los docentes (FLACSO,PRONADIS, CERTI-IM)</a:t>
            </a:r>
            <a:endParaRPr sz="2100">
              <a:latin typeface="Source Sans Pro"/>
              <a:ea typeface="Source Sans Pro"/>
              <a:cs typeface="Source Sans Pro"/>
              <a:sym typeface="Source Sans Pro"/>
            </a:endParaRPr>
          </a:p>
          <a:p>
            <a:pPr marL="342900" marR="540720" lvl="0" indent="-330200" algn="l" rtl="0">
              <a:lnSpc>
                <a:spcPct val="150000"/>
              </a:lnSpc>
              <a:spcBef>
                <a:spcPts val="0"/>
              </a:spcBef>
              <a:spcAft>
                <a:spcPts val="0"/>
              </a:spcAft>
              <a:buClr>
                <a:schemeClr val="dk1"/>
              </a:buClr>
              <a:buSzPts val="900"/>
              <a:buFont typeface="Noto Sans Symbols"/>
              <a:buChar char="▪"/>
            </a:pPr>
            <a:r>
              <a:rPr lang="es-ES" sz="2100">
                <a:latin typeface="Source Sans Pro"/>
                <a:ea typeface="Source Sans Pro"/>
                <a:cs typeface="Source Sans Pro"/>
                <a:sym typeface="Source Sans Pro"/>
              </a:rPr>
              <a:t>Proyecto  "Inclusión Educativa de Personas en Situación de Discapacidad en el Sistema Educativo de Uruguay: pedagogía en clave de diferencias“ Eurosocial+</a:t>
            </a:r>
            <a:endParaRPr sz="2100">
              <a:latin typeface="Source Sans Pro"/>
              <a:ea typeface="Source Sans Pro"/>
              <a:cs typeface="Source Sans Pro"/>
              <a:sym typeface="Source Sans Pro"/>
            </a:endParaRPr>
          </a:p>
          <a:p>
            <a:pPr marL="342900" lvl="0" indent="-330200" algn="l" rtl="0">
              <a:lnSpc>
                <a:spcPct val="150000"/>
              </a:lnSpc>
              <a:spcBef>
                <a:spcPts val="0"/>
              </a:spcBef>
              <a:spcAft>
                <a:spcPts val="0"/>
              </a:spcAft>
              <a:buClr>
                <a:schemeClr val="dk1"/>
              </a:buClr>
              <a:buSzPts val="1800"/>
              <a:buFont typeface="Noto Sans Symbols"/>
              <a:buChar char="▪"/>
            </a:pPr>
            <a:r>
              <a:rPr lang="es-ES" sz="2100">
                <a:latin typeface="Source Sans Pro"/>
                <a:ea typeface="Source Sans Pro"/>
                <a:cs typeface="Source Sans Pro"/>
                <a:sym typeface="Source Sans Pro"/>
              </a:rPr>
              <a:t>EFI Discapacidad en lo social (ANEP-UdelaR)</a:t>
            </a:r>
            <a:endParaRPr sz="2100">
              <a:latin typeface="Source Sans Pro"/>
              <a:ea typeface="Source Sans Pro"/>
              <a:cs typeface="Source Sans Pro"/>
              <a:sym typeface="Source Sans Pro"/>
            </a:endParaRPr>
          </a:p>
          <a:p>
            <a:pPr marL="342900" lvl="0" indent="-330200" algn="l" rtl="0">
              <a:lnSpc>
                <a:spcPct val="150000"/>
              </a:lnSpc>
              <a:spcBef>
                <a:spcPts val="0"/>
              </a:spcBef>
              <a:spcAft>
                <a:spcPts val="0"/>
              </a:spcAft>
              <a:buClr>
                <a:schemeClr val="dk1"/>
              </a:buClr>
              <a:buSzPts val="1800"/>
              <a:buFont typeface="Noto Sans Symbols"/>
              <a:buChar char="▪"/>
            </a:pPr>
            <a:r>
              <a:rPr lang="es-ES" sz="2100">
                <a:latin typeface="Source Sans Pro"/>
                <a:ea typeface="Source Sans Pro"/>
                <a:cs typeface="Source Sans Pro"/>
                <a:sym typeface="Source Sans Pro"/>
              </a:rPr>
              <a:t>Elaboración Módulo Diversidad Funcional para Ficha Social Única de ANEP</a:t>
            </a:r>
            <a:endParaRPr sz="1800">
              <a:solidFill>
                <a:schemeClr val="dk1"/>
              </a:solidFill>
            </a:endParaRPr>
          </a:p>
          <a:p>
            <a:pPr marL="0" lvl="0" indent="0" algn="just" rtl="0">
              <a:spcBef>
                <a:spcPts val="0"/>
              </a:spcBef>
              <a:spcAft>
                <a:spcPts val="0"/>
              </a:spcAft>
              <a:buNone/>
            </a:pPr>
            <a:endParaRPr sz="2000">
              <a:latin typeface="Source Sans Pro"/>
              <a:ea typeface="Source Sans Pro"/>
              <a:cs typeface="Source Sans Pro"/>
              <a:sym typeface="Source Sans Pro"/>
            </a:endParaRPr>
          </a:p>
          <a:p>
            <a:pPr marL="0" lvl="0" indent="0" algn="just" rtl="0">
              <a:lnSpc>
                <a:spcPct val="150000"/>
              </a:lnSpc>
              <a:spcBef>
                <a:spcPts val="0"/>
              </a:spcBef>
              <a:spcAft>
                <a:spcPts val="0"/>
              </a:spcAft>
              <a:buNone/>
            </a:pPr>
            <a:endParaRPr sz="2100">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a78b9629c4_0_228"/>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sz="2000">
              <a:latin typeface="Source Sans Pro"/>
              <a:ea typeface="Source Sans Pro"/>
              <a:cs typeface="Source Sans Pro"/>
              <a:sym typeface="Source Sans Pro"/>
            </a:endParaRPr>
          </a:p>
        </p:txBody>
      </p:sp>
      <p:sp>
        <p:nvSpPr>
          <p:cNvPr id="241" name="Google Shape;241;ga78b9629c4_0_228"/>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sz="2000">
              <a:latin typeface="Source Sans Pro"/>
              <a:ea typeface="Source Sans Pro"/>
              <a:cs typeface="Source Sans Pro"/>
              <a:sym typeface="Source Sans Pro"/>
            </a:endParaRPr>
          </a:p>
        </p:txBody>
      </p:sp>
      <p:pic>
        <p:nvPicPr>
          <p:cNvPr id="242" name="Google Shape;242;ga78b9629c4_0_228" descr="Presentación base DDHH ANEP 20203.jpg"/>
          <p:cNvPicPr preferRelativeResize="0"/>
          <p:nvPr/>
        </p:nvPicPr>
        <p:blipFill rotWithShape="1">
          <a:blip r:embed="rId3">
            <a:alphaModFix/>
          </a:blip>
          <a:srcRect t="59" b="59"/>
          <a:stretch/>
        </p:blipFill>
        <p:spPr>
          <a:xfrm>
            <a:off x="-5959" y="-1"/>
            <a:ext cx="9155925" cy="6858005"/>
          </a:xfrm>
          <a:prstGeom prst="rect">
            <a:avLst/>
          </a:prstGeom>
          <a:noFill/>
          <a:ln>
            <a:noFill/>
          </a:ln>
        </p:spPr>
      </p:pic>
      <p:sp>
        <p:nvSpPr>
          <p:cNvPr id="243" name="Google Shape;243;ga78b9629c4_0_228"/>
          <p:cNvSpPr txBox="1"/>
          <p:nvPr/>
        </p:nvSpPr>
        <p:spPr>
          <a:xfrm>
            <a:off x="272225" y="1070300"/>
            <a:ext cx="8697900" cy="5655300"/>
          </a:xfrm>
          <a:prstGeom prst="rect">
            <a:avLst/>
          </a:prstGeom>
          <a:noFill/>
          <a:ln>
            <a:noFill/>
          </a:ln>
        </p:spPr>
        <p:txBody>
          <a:bodyPr spcFirstLastPara="1" wrap="square" lIns="35725" tIns="35725" rIns="35725" bIns="35725" anchor="t" anchorCtr="0">
            <a:noAutofit/>
          </a:bodyPr>
          <a:lstStyle/>
          <a:p>
            <a:pPr marL="457200" marR="540720" lvl="0" indent="0" algn="ctr" rtl="0">
              <a:lnSpc>
                <a:spcPct val="150000"/>
              </a:lnSpc>
              <a:spcBef>
                <a:spcPts val="0"/>
              </a:spcBef>
              <a:spcAft>
                <a:spcPts val="0"/>
              </a:spcAft>
              <a:buNone/>
            </a:pPr>
            <a:r>
              <a:rPr lang="es-ES" sz="2800">
                <a:latin typeface="Source Sans Pro Light"/>
                <a:ea typeface="Source Sans Pro Light"/>
                <a:cs typeface="Source Sans Pro Light"/>
                <a:sym typeface="Source Sans Pro Light"/>
              </a:rPr>
              <a:t>Estrategias 2020- 2024</a:t>
            </a:r>
            <a:endParaRPr sz="200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Fortalecimiento de la articulación intra ANEP e interinstitucional en clave colaborativa para la educación inclusiva, a través de:</a:t>
            </a:r>
            <a:endParaRPr sz="200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la Mesa ANEP de Educación Inclusiva (Res. 60, Acta 57 del 15.9.20) </a:t>
            </a:r>
            <a:endParaRPr sz="200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las Mesas Locales de Educación Inclusiva, </a:t>
            </a:r>
            <a:endParaRPr sz="200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la coordinación interinstitucional en clave territorial</a:t>
            </a:r>
            <a:endParaRPr sz="200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Diseño e implementación de sistema de apoyos en clave ANEP.</a:t>
            </a:r>
            <a:endParaRPr sz="200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Fortalecimiento y desarrollo profesional de funcionarios de la ANEP en educación inclusiva: supervisión, gestión, trabajo directo con estudiantes (docencia directa e indirecta), administrativos, entre otros.</a:t>
            </a:r>
            <a:endParaRPr sz="2000">
              <a:latin typeface="Source Sans Pro"/>
              <a:ea typeface="Source Sans Pro"/>
              <a:cs typeface="Source Sans Pro"/>
              <a:sym typeface="Source Sans Pro"/>
            </a:endParaRPr>
          </a:p>
          <a:p>
            <a:pPr marL="342900" marR="540720" lvl="0" indent="-330200" algn="l" rtl="0">
              <a:lnSpc>
                <a:spcPct val="150000"/>
              </a:lnSpc>
              <a:spcBef>
                <a:spcPts val="0"/>
              </a:spcBef>
              <a:spcAft>
                <a:spcPts val="0"/>
              </a:spcAft>
              <a:buClr>
                <a:schemeClr val="dk1"/>
              </a:buClr>
              <a:buSzPts val="900"/>
              <a:buFont typeface="Noto Sans Symbols"/>
              <a:buChar char="▪"/>
            </a:pPr>
            <a:r>
              <a:rPr lang="es-ES" sz="2000">
                <a:latin typeface="Source Sans Pro"/>
                <a:ea typeface="Source Sans Pro"/>
                <a:cs typeface="Source Sans Pro"/>
                <a:sym typeface="Source Sans Pro"/>
              </a:rPr>
              <a:t>Formación en diseño universal de aprendizaj</a:t>
            </a:r>
            <a:r>
              <a:rPr lang="es-ES" sz="2100">
                <a:latin typeface="Source Sans Pro"/>
                <a:ea typeface="Source Sans Pro"/>
                <a:cs typeface="Source Sans Pro"/>
                <a:sym typeface="Source Sans Pro"/>
              </a:rPr>
              <a:t>e (DUA) para todos los integrantes de la comunidad educativa. </a:t>
            </a:r>
            <a:endParaRPr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a78b9629c4_0_235"/>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sz="2000">
              <a:latin typeface="Source Sans Pro"/>
              <a:ea typeface="Source Sans Pro"/>
              <a:cs typeface="Source Sans Pro"/>
              <a:sym typeface="Source Sans Pro"/>
            </a:endParaRPr>
          </a:p>
        </p:txBody>
      </p:sp>
      <p:sp>
        <p:nvSpPr>
          <p:cNvPr id="249" name="Google Shape;249;ga78b9629c4_0_235"/>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sz="2000">
              <a:latin typeface="Source Sans Pro"/>
              <a:ea typeface="Source Sans Pro"/>
              <a:cs typeface="Source Sans Pro"/>
              <a:sym typeface="Source Sans Pro"/>
            </a:endParaRPr>
          </a:p>
        </p:txBody>
      </p:sp>
      <p:pic>
        <p:nvPicPr>
          <p:cNvPr id="250" name="Google Shape;250;ga78b9629c4_0_235" descr="Presentación base DDHH ANEP 20203.jpg"/>
          <p:cNvPicPr preferRelativeResize="0"/>
          <p:nvPr/>
        </p:nvPicPr>
        <p:blipFill rotWithShape="1">
          <a:blip r:embed="rId3">
            <a:alphaModFix/>
          </a:blip>
          <a:srcRect t="59" b="59"/>
          <a:stretch/>
        </p:blipFill>
        <p:spPr>
          <a:xfrm>
            <a:off x="-5959" y="-1"/>
            <a:ext cx="9155925" cy="6858005"/>
          </a:xfrm>
          <a:prstGeom prst="rect">
            <a:avLst/>
          </a:prstGeom>
          <a:noFill/>
          <a:ln>
            <a:noFill/>
          </a:ln>
        </p:spPr>
      </p:pic>
      <p:sp>
        <p:nvSpPr>
          <p:cNvPr id="251" name="Google Shape;251;ga78b9629c4_0_235"/>
          <p:cNvSpPr txBox="1"/>
          <p:nvPr/>
        </p:nvSpPr>
        <p:spPr>
          <a:xfrm>
            <a:off x="272225" y="1070300"/>
            <a:ext cx="8697900" cy="5655300"/>
          </a:xfrm>
          <a:prstGeom prst="rect">
            <a:avLst/>
          </a:prstGeom>
          <a:noFill/>
          <a:ln>
            <a:noFill/>
          </a:ln>
        </p:spPr>
        <p:txBody>
          <a:bodyPr spcFirstLastPara="1" wrap="square" lIns="35725" tIns="35725" rIns="35725" bIns="35725" anchor="t" anchorCtr="0">
            <a:noAutofit/>
          </a:bodyPr>
          <a:lstStyle/>
          <a:p>
            <a:pPr marL="457200" marR="540720" lvl="0" indent="0" algn="ctr" rtl="0">
              <a:lnSpc>
                <a:spcPct val="150000"/>
              </a:lnSpc>
              <a:spcBef>
                <a:spcPts val="0"/>
              </a:spcBef>
              <a:spcAft>
                <a:spcPts val="0"/>
              </a:spcAft>
              <a:buNone/>
            </a:pPr>
            <a:r>
              <a:rPr lang="es-ES" sz="2800" dirty="0">
                <a:latin typeface="Source Sans Pro Light"/>
                <a:ea typeface="Source Sans Pro Light"/>
                <a:cs typeface="Source Sans Pro Light"/>
                <a:sym typeface="Source Sans Pro Light"/>
              </a:rPr>
              <a:t>Estrategias 2020- 2024</a:t>
            </a:r>
            <a:endParaRPr sz="2800" dirty="0">
              <a:latin typeface="Source Sans Pro Light"/>
              <a:ea typeface="Source Sans Pro Light"/>
              <a:cs typeface="Source Sans Pro Light"/>
              <a:sym typeface="Source Sans Pro Light"/>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dirty="0">
                <a:latin typeface="Source Sans Pro"/>
                <a:ea typeface="Source Sans Pro"/>
                <a:cs typeface="Source Sans Pro"/>
                <a:sym typeface="Source Sans Pro"/>
              </a:rPr>
              <a:t>Profundizar el trabajo de </a:t>
            </a:r>
            <a:r>
              <a:rPr lang="es-ES" sz="2000" dirty="0" err="1">
                <a:latin typeface="Source Sans Pro"/>
                <a:ea typeface="Source Sans Pro"/>
                <a:cs typeface="Source Sans Pro"/>
                <a:sym typeface="Source Sans Pro"/>
              </a:rPr>
              <a:t>interciclo</a:t>
            </a:r>
            <a:r>
              <a:rPr lang="es-ES" sz="2000" dirty="0">
                <a:latin typeface="Source Sans Pro"/>
                <a:ea typeface="Source Sans Pro"/>
                <a:cs typeface="Source Sans Pro"/>
                <a:sym typeface="Source Sans Pro"/>
              </a:rPr>
              <a:t> primaria- EMB de los estudiantes egresados de Educación Especial (CEIP), los estudiantes con hijos a cargo, y otros colectivos que encuentran barreras para su incorporación al mencionado nivel.</a:t>
            </a:r>
            <a:endParaRPr sz="2000" dirty="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dirty="0">
                <a:latin typeface="Source Sans Pro"/>
                <a:ea typeface="Source Sans Pro"/>
                <a:cs typeface="Source Sans Pro"/>
                <a:sym typeface="Source Sans Pro"/>
              </a:rPr>
              <a:t>Desarrollar líneas que favorezcan el pasaje de la educación media básica a la educación media superior de los estudiantes que encuentran mayores obstáculos para su continuidad educativa. </a:t>
            </a:r>
            <a:endParaRPr sz="2000" dirty="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dirty="0">
                <a:latin typeface="Source Sans Pro"/>
                <a:ea typeface="Source Sans Pro"/>
                <a:cs typeface="Source Sans Pro"/>
                <a:sym typeface="Source Sans Pro"/>
              </a:rPr>
              <a:t>Elaboración de materiales teóricos y didácticos en clave de educación inclusiva que permita la identificación y el derribe de las barreras existentes a nivel de la cultura y las prácticas educativas.</a:t>
            </a:r>
            <a:endParaRPr sz="2800" dirty="0">
              <a:latin typeface="Source Sans Pro Light"/>
              <a:ea typeface="Source Sans Pro Light"/>
              <a:cs typeface="Source Sans Pro Light"/>
              <a:sym typeface="Source Sans Pro Light"/>
            </a:endParaRPr>
          </a:p>
          <a:p>
            <a:pPr marL="457200" marR="540720" lvl="0" indent="0" algn="l" rtl="0">
              <a:lnSpc>
                <a:spcPct val="150000"/>
              </a:lnSpc>
              <a:spcBef>
                <a:spcPts val="0"/>
              </a:spcBef>
              <a:spcAft>
                <a:spcPts val="0"/>
              </a:spcAft>
              <a:buNone/>
            </a:pPr>
            <a:endParaRPr sz="20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a78b9629c4_0_242"/>
          <p:cNvSpPr txBox="1">
            <a:spLocks noGrp="1"/>
          </p:cNvSpPr>
          <p:nvPr>
            <p:ph type="title"/>
          </p:nvPr>
        </p:nvSpPr>
        <p:spPr>
          <a:xfrm>
            <a:off x="669727" y="178594"/>
            <a:ext cx="7804500" cy="1518000"/>
          </a:xfrm>
          <a:prstGeom prst="rect">
            <a:avLst/>
          </a:prstGeom>
          <a:noFill/>
          <a:ln>
            <a:noFill/>
          </a:ln>
        </p:spPr>
        <p:txBody>
          <a:bodyPr spcFirstLastPara="1" wrap="square" lIns="35725" tIns="35725" rIns="35725" bIns="35725" anchor="ctr" anchorCtr="0">
            <a:noAutofit/>
          </a:bodyPr>
          <a:lstStyle/>
          <a:p>
            <a:pPr marL="0" lvl="0" indent="0" algn="ctr" rtl="0">
              <a:lnSpc>
                <a:spcPct val="100000"/>
              </a:lnSpc>
              <a:spcBef>
                <a:spcPts val="0"/>
              </a:spcBef>
              <a:spcAft>
                <a:spcPts val="0"/>
              </a:spcAft>
              <a:buClr>
                <a:srgbClr val="000000"/>
              </a:buClr>
              <a:buSzPts val="5600"/>
              <a:buFont typeface="Helvetica Neue"/>
              <a:buNone/>
            </a:pPr>
            <a:endParaRPr sz="2000">
              <a:latin typeface="Source Sans Pro"/>
              <a:ea typeface="Source Sans Pro"/>
              <a:cs typeface="Source Sans Pro"/>
              <a:sym typeface="Source Sans Pro"/>
            </a:endParaRPr>
          </a:p>
        </p:txBody>
      </p:sp>
      <p:sp>
        <p:nvSpPr>
          <p:cNvPr id="257" name="Google Shape;257;ga78b9629c4_0_242"/>
          <p:cNvSpPr txBox="1">
            <a:spLocks noGrp="1"/>
          </p:cNvSpPr>
          <p:nvPr>
            <p:ph type="body" idx="1"/>
          </p:nvPr>
        </p:nvSpPr>
        <p:spPr>
          <a:xfrm>
            <a:off x="669727" y="1821656"/>
            <a:ext cx="7804500" cy="4420200"/>
          </a:xfrm>
          <a:prstGeom prst="rect">
            <a:avLst/>
          </a:prstGeom>
          <a:noFill/>
          <a:ln>
            <a:noFill/>
          </a:ln>
        </p:spPr>
        <p:txBody>
          <a:bodyPr spcFirstLastPara="1" wrap="square" lIns="35725" tIns="35725" rIns="35725" bIns="35725" anchor="ctr" anchorCtr="0">
            <a:noAutofit/>
          </a:bodyPr>
          <a:lstStyle/>
          <a:p>
            <a:pPr marL="317500" lvl="0" indent="-114300" algn="l" rtl="0">
              <a:lnSpc>
                <a:spcPct val="100000"/>
              </a:lnSpc>
              <a:spcBef>
                <a:spcPts val="0"/>
              </a:spcBef>
              <a:spcAft>
                <a:spcPts val="0"/>
              </a:spcAft>
              <a:buClr>
                <a:srgbClr val="000000"/>
              </a:buClr>
              <a:buSzPts val="3300"/>
              <a:buFont typeface="Helvetica Neue"/>
              <a:buNone/>
            </a:pPr>
            <a:endParaRPr sz="2000">
              <a:latin typeface="Source Sans Pro"/>
              <a:ea typeface="Source Sans Pro"/>
              <a:cs typeface="Source Sans Pro"/>
              <a:sym typeface="Source Sans Pro"/>
            </a:endParaRPr>
          </a:p>
        </p:txBody>
      </p:sp>
      <p:pic>
        <p:nvPicPr>
          <p:cNvPr id="258" name="Google Shape;258;ga78b9629c4_0_242" descr="Presentación base DDHH ANEP 20203.jpg"/>
          <p:cNvPicPr preferRelativeResize="0"/>
          <p:nvPr/>
        </p:nvPicPr>
        <p:blipFill rotWithShape="1">
          <a:blip r:embed="rId3">
            <a:alphaModFix/>
          </a:blip>
          <a:srcRect t="59" b="59"/>
          <a:stretch/>
        </p:blipFill>
        <p:spPr>
          <a:xfrm>
            <a:off x="-5959" y="-1"/>
            <a:ext cx="9155925" cy="6858005"/>
          </a:xfrm>
          <a:prstGeom prst="rect">
            <a:avLst/>
          </a:prstGeom>
          <a:noFill/>
          <a:ln>
            <a:noFill/>
          </a:ln>
        </p:spPr>
      </p:pic>
      <p:sp>
        <p:nvSpPr>
          <p:cNvPr id="259" name="Google Shape;259;ga78b9629c4_0_242"/>
          <p:cNvSpPr txBox="1"/>
          <p:nvPr/>
        </p:nvSpPr>
        <p:spPr>
          <a:xfrm>
            <a:off x="272225" y="1070300"/>
            <a:ext cx="8697900" cy="5655300"/>
          </a:xfrm>
          <a:prstGeom prst="rect">
            <a:avLst/>
          </a:prstGeom>
          <a:noFill/>
          <a:ln>
            <a:noFill/>
          </a:ln>
        </p:spPr>
        <p:txBody>
          <a:bodyPr spcFirstLastPara="1" wrap="square" lIns="35725" tIns="35725" rIns="35725" bIns="35725" anchor="t" anchorCtr="0">
            <a:noAutofit/>
          </a:bodyPr>
          <a:lstStyle/>
          <a:p>
            <a:pPr marL="457200" marR="540720" lvl="0" indent="0" algn="ctr" rtl="0">
              <a:lnSpc>
                <a:spcPct val="150000"/>
              </a:lnSpc>
              <a:spcBef>
                <a:spcPts val="0"/>
              </a:spcBef>
              <a:spcAft>
                <a:spcPts val="0"/>
              </a:spcAft>
              <a:buNone/>
            </a:pPr>
            <a:r>
              <a:rPr lang="es-ES" sz="2800">
                <a:latin typeface="Source Sans Pro Light"/>
                <a:ea typeface="Source Sans Pro Light"/>
                <a:cs typeface="Source Sans Pro Light"/>
                <a:sym typeface="Source Sans Pro Light"/>
              </a:rPr>
              <a:t>Estrategias 2020- 2024</a:t>
            </a:r>
            <a:endParaRPr sz="2800">
              <a:latin typeface="Source Sans Pro Light"/>
              <a:ea typeface="Source Sans Pro Light"/>
              <a:cs typeface="Source Sans Pro Light"/>
              <a:sym typeface="Source Sans Pro Light"/>
            </a:endParaRPr>
          </a:p>
          <a:p>
            <a:pPr marL="457200" marR="540720" lvl="0" indent="0" algn="ctr" rtl="0">
              <a:lnSpc>
                <a:spcPct val="150000"/>
              </a:lnSpc>
              <a:spcBef>
                <a:spcPts val="0"/>
              </a:spcBef>
              <a:spcAft>
                <a:spcPts val="0"/>
              </a:spcAft>
              <a:buNone/>
            </a:pPr>
            <a:endParaRPr sz="2800">
              <a:latin typeface="Source Sans Pro Light"/>
              <a:ea typeface="Source Sans Pro Light"/>
              <a:cs typeface="Source Sans Pro Light"/>
              <a:sym typeface="Source Sans Pro Light"/>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 Instalar una red de educadores en educación inclusiva que promueva y profundice las prácticas inclusivas en los centros educativos y la producción de saber sobre las mismas, así como su difusión.</a:t>
            </a:r>
            <a:endParaRPr sz="200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Establecer espacios de diálogo con organizaciones que representen a colectivos que aún encuentran barreras para el acceso, la participación y el egreso en los ciclos de educación obligatoria (migrantes, personas en situación de discapacidad, entre otros). </a:t>
            </a:r>
            <a:endParaRPr sz="2000">
              <a:latin typeface="Source Sans Pro"/>
              <a:ea typeface="Source Sans Pro"/>
              <a:cs typeface="Source Sans Pro"/>
              <a:sym typeface="Source Sans Pro"/>
            </a:endParaRPr>
          </a:p>
          <a:p>
            <a:pPr marL="342900" marR="540720" lvl="0" indent="-323850" algn="l" rtl="0">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Fomentar la instalación de un observatorio de educación inclusiva en la ANEP</a:t>
            </a:r>
            <a:endParaRPr sz="2800">
              <a:latin typeface="Source Sans Pro Light"/>
              <a:ea typeface="Source Sans Pro Light"/>
              <a:cs typeface="Source Sans Pro Light"/>
              <a:sym typeface="Source Sans Pro Light"/>
            </a:endParaRPr>
          </a:p>
          <a:p>
            <a:pPr marL="0" marR="540720" lvl="0" indent="0" algn="l" rtl="0">
              <a:lnSpc>
                <a:spcPct val="150000"/>
              </a:lnSpc>
              <a:spcBef>
                <a:spcPts val="0"/>
              </a:spcBef>
              <a:spcAft>
                <a:spcPts val="0"/>
              </a:spcAft>
              <a:buNone/>
            </a:pPr>
            <a:endParaRPr sz="2800">
              <a:latin typeface="Source Sans Pro Light"/>
              <a:ea typeface="Source Sans Pro Light"/>
              <a:cs typeface="Source Sans Pro Light"/>
              <a:sym typeface="Source Sans Pro Light"/>
            </a:endParaRPr>
          </a:p>
          <a:p>
            <a:pPr marL="457200" marR="540720" lvl="0" indent="0" algn="l" rtl="0">
              <a:lnSpc>
                <a:spcPct val="150000"/>
              </a:lnSpc>
              <a:spcBef>
                <a:spcPts val="0"/>
              </a:spcBef>
              <a:spcAft>
                <a:spcPts val="0"/>
              </a:spcAft>
              <a:buNone/>
            </a:pPr>
            <a:endParaRPr sz="2000">
              <a:solidFill>
                <a:schemeClr val="dk1"/>
              </a:solidFil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Presentación en pantalla (4:3)</PresentationFormat>
  <Paragraphs>45</Paragraphs>
  <Slides>10</Slides>
  <Notes>10</Notes>
  <HiddenSlides>0</HiddenSlides>
  <MMClips>1</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10</vt:i4>
      </vt:variant>
    </vt:vector>
  </HeadingPairs>
  <TitlesOfParts>
    <vt:vector size="20" baseType="lpstr">
      <vt:lpstr>Arial</vt:lpstr>
      <vt:lpstr>Calibri</vt:lpstr>
      <vt:lpstr>Helvetica Neue</vt:lpstr>
      <vt:lpstr>Source Sans Pro</vt:lpstr>
      <vt:lpstr>Source Sans Pro Light</vt:lpstr>
      <vt:lpstr>Helvetica Neue Light</vt:lpstr>
      <vt:lpstr>Noto Sans Symbols</vt:lpstr>
      <vt:lpstr>Tema de Office</vt:lpstr>
      <vt:lpstr>Office Theme</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Nicolas Cabrera</cp:lastModifiedBy>
  <cp:revision>2</cp:revision>
  <dcterms:created xsi:type="dcterms:W3CDTF">2020-11-25T17:02:20Z</dcterms:created>
  <dcterms:modified xsi:type="dcterms:W3CDTF">2020-12-04T15:44:58Z</dcterms:modified>
</cp:coreProperties>
</file>