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6858000" cx="9144000"/>
  <p:notesSz cx="6858000" cy="9144000"/>
  <p:embeddedFontLst>
    <p:embeddedFont>
      <p:font typeface="Source Sans Pro Light"/>
      <p:regular r:id="rId18"/>
      <p:bold r:id="rId19"/>
      <p:italic r:id="rId20"/>
      <p:boldItalic r:id="rId21"/>
    </p:embeddedFont>
    <p:embeddedFont>
      <p:font typeface="Helvetica Neue"/>
      <p:regular r:id="rId22"/>
      <p:bold r:id="rId23"/>
      <p:italic r:id="rId24"/>
      <p:boldItalic r:id="rId25"/>
    </p:embeddedFont>
    <p:embeddedFont>
      <p:font typeface="Helvetica Neue Light"/>
      <p:regular r:id="rId26"/>
      <p:bold r:id="rId27"/>
      <p:italic r:id="rId28"/>
      <p:boldItalic r:id="rId29"/>
    </p:embeddedFont>
    <p:embeddedFont>
      <p:font typeface="Source Sans Pr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4" roundtripDataSignature="AMtx7mivHywoDmgw69Oz4QOchNUrxUv9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SansProLight-italic.fntdata"/><Relationship Id="rId22" Type="http://schemas.openxmlformats.org/officeDocument/2006/relationships/font" Target="fonts/HelveticaNeue-regular.fntdata"/><Relationship Id="rId21" Type="http://schemas.openxmlformats.org/officeDocument/2006/relationships/font" Target="fonts/SourceSansProLight-boldItalic.fntdata"/><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HelveticaNeueLight-regular.fntdata"/><Relationship Id="rId25" Type="http://schemas.openxmlformats.org/officeDocument/2006/relationships/font" Target="fonts/HelveticaNeue-boldItalic.fntdata"/><Relationship Id="rId28" Type="http://schemas.openxmlformats.org/officeDocument/2006/relationships/font" Target="fonts/HelveticaNeueLight-italic.fntdata"/><Relationship Id="rId27" Type="http://schemas.openxmlformats.org/officeDocument/2006/relationships/font" Target="fonts/HelveticaNeueLight-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HelveticaNeueLight-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SourceSansPro-bold.fntdata"/><Relationship Id="rId30" Type="http://schemas.openxmlformats.org/officeDocument/2006/relationships/font" Target="fonts/SourceSansPro-regular.fntdata"/><Relationship Id="rId11" Type="http://schemas.openxmlformats.org/officeDocument/2006/relationships/slide" Target="slides/slide4.xml"/><Relationship Id="rId33" Type="http://schemas.openxmlformats.org/officeDocument/2006/relationships/font" Target="fonts/SourceSansPro-boldItalic.fntdata"/><Relationship Id="rId10" Type="http://schemas.openxmlformats.org/officeDocument/2006/relationships/slide" Target="slides/slide3.xml"/><Relationship Id="rId32" Type="http://schemas.openxmlformats.org/officeDocument/2006/relationships/font" Target="fonts/SourceSansPro-italic.fntdata"/><Relationship Id="rId13" Type="http://schemas.openxmlformats.org/officeDocument/2006/relationships/slide" Target="slides/slide6.xml"/><Relationship Id="rId12" Type="http://schemas.openxmlformats.org/officeDocument/2006/relationships/slide" Target="slides/slide5.xml"/><Relationship Id="rId34"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SourceSansProLight-bold.fntdata"/><Relationship Id="rId18" Type="http://schemas.openxmlformats.org/officeDocument/2006/relationships/font" Target="fonts/SourceSansPro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78b9629c4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91" name="Google Shape;191;ga78b9629c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a78b9629c4_0_3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62" name="Google Shape;262;ga78b9629c4_0_3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a78b9629c4_0_1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98" name="Google Shape;198;ga78b9629c4_0_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a78b9629c4_0_19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06" name="Google Shape;206;ga78b9629c4_0_1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a78b9629c4_0_20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14" name="Google Shape;214;ga78b9629c4_0_2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78b9629c4_0_20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22" name="Google Shape;222;ga78b9629c4_0_2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a78b9629c4_0_2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30" name="Google Shape;230;ga78b9629c4_0_2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a78b9629c4_0_2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38" name="Google Shape;238;ga78b9629c4_0_2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a78b9629c4_0_2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46" name="Google Shape;246;ga78b9629c4_0_2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a78b9629c4_0_2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54" name="Google Shape;254;ga78b9629c4_0_2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9"/>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rot="5400000">
            <a:off x="2309018" y="-251615"/>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5"/>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4732337" y="2171705"/>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body"/>
          </p:nvPr>
        </p:nvSpPr>
        <p:spPr>
          <a:xfrm rot="5400000">
            <a:off x="541338" y="190505"/>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6"/>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8" name="Shape 8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89" name="Shape 89"/>
        <p:cNvGrpSpPr/>
        <p:nvPr/>
      </p:nvGrpSpPr>
      <p:grpSpPr>
        <a:xfrm>
          <a:off x="0" y="0"/>
          <a:ext cx="0" cy="0"/>
          <a:chOff x="0" y="0"/>
          <a:chExt cx="0" cy="0"/>
        </a:xfrm>
      </p:grpSpPr>
      <p:sp>
        <p:nvSpPr>
          <p:cNvPr id="90" name="Google Shape;90;p37"/>
          <p:cNvSpPr txBox="1"/>
          <p:nvPr>
            <p:ph type="title"/>
          </p:nvPr>
        </p:nvSpPr>
        <p:spPr>
          <a:xfrm>
            <a:off x="457110" y="273600"/>
            <a:ext cx="8229330" cy="1144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a:off x="457110" y="1604520"/>
            <a:ext cx="8229330" cy="39772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92" name="Shape 92"/>
        <p:cNvGrpSpPr/>
        <p:nvPr/>
      </p:nvGrpSpPr>
      <p:grpSpPr>
        <a:xfrm>
          <a:off x="0" y="0"/>
          <a:ext cx="0" cy="0"/>
          <a:chOff x="0" y="0"/>
          <a:chExt cx="0" cy="0"/>
        </a:xfrm>
      </p:grpSpPr>
      <p:sp>
        <p:nvSpPr>
          <p:cNvPr id="93" name="Google Shape;93;p38"/>
          <p:cNvSpPr txBox="1"/>
          <p:nvPr>
            <p:ph type="title"/>
          </p:nvPr>
        </p:nvSpPr>
        <p:spPr>
          <a:xfrm>
            <a:off x="457110" y="273600"/>
            <a:ext cx="8229330" cy="1144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8"/>
          <p:cNvSpPr txBox="1"/>
          <p:nvPr>
            <p:ph idx="1" type="body"/>
          </p:nvPr>
        </p:nvSpPr>
        <p:spPr>
          <a:xfrm>
            <a:off x="457110" y="1604520"/>
            <a:ext cx="4015710" cy="39772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8"/>
          <p:cNvSpPr txBox="1"/>
          <p:nvPr>
            <p:ph idx="2" type="body"/>
          </p:nvPr>
        </p:nvSpPr>
        <p:spPr>
          <a:xfrm>
            <a:off x="4673970" y="1604520"/>
            <a:ext cx="4015710" cy="39772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39"/>
          <p:cNvSpPr txBox="1"/>
          <p:nvPr>
            <p:ph type="title"/>
          </p:nvPr>
        </p:nvSpPr>
        <p:spPr>
          <a:xfrm>
            <a:off x="457110" y="273600"/>
            <a:ext cx="8229330" cy="1144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98" name="Shape 98"/>
        <p:cNvGrpSpPr/>
        <p:nvPr/>
      </p:nvGrpSpPr>
      <p:grpSpPr>
        <a:xfrm>
          <a:off x="0" y="0"/>
          <a:ext cx="0" cy="0"/>
          <a:chOff x="0" y="0"/>
          <a:chExt cx="0" cy="0"/>
        </a:xfrm>
      </p:grpSpPr>
      <p:sp>
        <p:nvSpPr>
          <p:cNvPr id="99" name="Google Shape;99;p40"/>
          <p:cNvSpPr txBox="1"/>
          <p:nvPr>
            <p:ph idx="1" type="subTitle"/>
          </p:nvPr>
        </p:nvSpPr>
        <p:spPr>
          <a:xfrm>
            <a:off x="457110" y="273600"/>
            <a:ext cx="8229330" cy="530784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00" name="Shape 100"/>
        <p:cNvGrpSpPr/>
        <p:nvPr/>
      </p:nvGrpSpPr>
      <p:grpSpPr>
        <a:xfrm>
          <a:off x="0" y="0"/>
          <a:ext cx="0" cy="0"/>
          <a:chOff x="0" y="0"/>
          <a:chExt cx="0" cy="0"/>
        </a:xfrm>
      </p:grpSpPr>
      <p:sp>
        <p:nvSpPr>
          <p:cNvPr id="101" name="Google Shape;101;p41"/>
          <p:cNvSpPr txBox="1"/>
          <p:nvPr>
            <p:ph type="title"/>
          </p:nvPr>
        </p:nvSpPr>
        <p:spPr>
          <a:xfrm>
            <a:off x="457110" y="273600"/>
            <a:ext cx="8229330" cy="1144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41"/>
          <p:cNvSpPr txBox="1"/>
          <p:nvPr>
            <p:ph idx="1" type="body"/>
          </p:nvPr>
        </p:nvSpPr>
        <p:spPr>
          <a:xfrm>
            <a:off x="457110" y="1604520"/>
            <a:ext cx="4015710" cy="189684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41"/>
          <p:cNvSpPr txBox="1"/>
          <p:nvPr>
            <p:ph idx="2" type="body"/>
          </p:nvPr>
        </p:nvSpPr>
        <p:spPr>
          <a:xfrm>
            <a:off x="457110" y="3682080"/>
            <a:ext cx="4015710" cy="189684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41"/>
          <p:cNvSpPr txBox="1"/>
          <p:nvPr>
            <p:ph idx="3" type="body"/>
          </p:nvPr>
        </p:nvSpPr>
        <p:spPr>
          <a:xfrm>
            <a:off x="4673970" y="1604520"/>
            <a:ext cx="4015710" cy="39772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05" name="Shape 105"/>
        <p:cNvGrpSpPr/>
        <p:nvPr/>
      </p:nvGrpSpPr>
      <p:grpSpPr>
        <a:xfrm>
          <a:off x="0" y="0"/>
          <a:ext cx="0" cy="0"/>
          <a:chOff x="0" y="0"/>
          <a:chExt cx="0" cy="0"/>
        </a:xfrm>
      </p:grpSpPr>
      <p:sp>
        <p:nvSpPr>
          <p:cNvPr id="106" name="Google Shape;106;p42"/>
          <p:cNvSpPr txBox="1"/>
          <p:nvPr>
            <p:ph type="title"/>
          </p:nvPr>
        </p:nvSpPr>
        <p:spPr>
          <a:xfrm>
            <a:off x="457110" y="273600"/>
            <a:ext cx="8229330" cy="1144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42"/>
          <p:cNvSpPr txBox="1"/>
          <p:nvPr>
            <p:ph idx="1" type="body"/>
          </p:nvPr>
        </p:nvSpPr>
        <p:spPr>
          <a:xfrm>
            <a:off x="457110" y="1604520"/>
            <a:ext cx="4015710" cy="39772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42"/>
          <p:cNvSpPr txBox="1"/>
          <p:nvPr>
            <p:ph idx="2" type="body"/>
          </p:nvPr>
        </p:nvSpPr>
        <p:spPr>
          <a:xfrm>
            <a:off x="4673970" y="1604520"/>
            <a:ext cx="4015710" cy="189684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42"/>
          <p:cNvSpPr txBox="1"/>
          <p:nvPr>
            <p:ph idx="3" type="body"/>
          </p:nvPr>
        </p:nvSpPr>
        <p:spPr>
          <a:xfrm>
            <a:off x="4673970" y="3682080"/>
            <a:ext cx="4015710" cy="189684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10" name="Shape 110"/>
        <p:cNvGrpSpPr/>
        <p:nvPr/>
      </p:nvGrpSpPr>
      <p:grpSpPr>
        <a:xfrm>
          <a:off x="0" y="0"/>
          <a:ext cx="0" cy="0"/>
          <a:chOff x="0" y="0"/>
          <a:chExt cx="0" cy="0"/>
        </a:xfrm>
      </p:grpSpPr>
      <p:sp>
        <p:nvSpPr>
          <p:cNvPr id="111" name="Google Shape;111;p43"/>
          <p:cNvSpPr txBox="1"/>
          <p:nvPr>
            <p:ph type="title"/>
          </p:nvPr>
        </p:nvSpPr>
        <p:spPr>
          <a:xfrm>
            <a:off x="457110" y="273600"/>
            <a:ext cx="8229330" cy="1144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43"/>
          <p:cNvSpPr txBox="1"/>
          <p:nvPr>
            <p:ph idx="1" type="body"/>
          </p:nvPr>
        </p:nvSpPr>
        <p:spPr>
          <a:xfrm>
            <a:off x="457110" y="1604520"/>
            <a:ext cx="4015710" cy="189684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43"/>
          <p:cNvSpPr txBox="1"/>
          <p:nvPr>
            <p:ph idx="2" type="body"/>
          </p:nvPr>
        </p:nvSpPr>
        <p:spPr>
          <a:xfrm>
            <a:off x="4673970" y="1604520"/>
            <a:ext cx="4015710" cy="189684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43"/>
          <p:cNvSpPr txBox="1"/>
          <p:nvPr>
            <p:ph idx="3" type="body"/>
          </p:nvPr>
        </p:nvSpPr>
        <p:spPr>
          <a:xfrm>
            <a:off x="457110" y="3682080"/>
            <a:ext cx="8229330" cy="189684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7"/>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15" name="Shape 115"/>
        <p:cNvGrpSpPr/>
        <p:nvPr/>
      </p:nvGrpSpPr>
      <p:grpSpPr>
        <a:xfrm>
          <a:off x="0" y="0"/>
          <a:ext cx="0" cy="0"/>
          <a:chOff x="0" y="0"/>
          <a:chExt cx="0" cy="0"/>
        </a:xfrm>
      </p:grpSpPr>
      <p:sp>
        <p:nvSpPr>
          <p:cNvPr id="116" name="Google Shape;116;p44"/>
          <p:cNvSpPr txBox="1"/>
          <p:nvPr>
            <p:ph type="title"/>
          </p:nvPr>
        </p:nvSpPr>
        <p:spPr>
          <a:xfrm>
            <a:off x="457110" y="273600"/>
            <a:ext cx="8229330" cy="1144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44"/>
          <p:cNvSpPr txBox="1"/>
          <p:nvPr>
            <p:ph idx="1" type="body"/>
          </p:nvPr>
        </p:nvSpPr>
        <p:spPr>
          <a:xfrm>
            <a:off x="457110" y="1604520"/>
            <a:ext cx="8229330" cy="189684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44"/>
          <p:cNvSpPr txBox="1"/>
          <p:nvPr>
            <p:ph idx="2" type="body"/>
          </p:nvPr>
        </p:nvSpPr>
        <p:spPr>
          <a:xfrm>
            <a:off x="457110" y="3682080"/>
            <a:ext cx="8229330" cy="189684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19" name="Shape 119"/>
        <p:cNvGrpSpPr/>
        <p:nvPr/>
      </p:nvGrpSpPr>
      <p:grpSpPr>
        <a:xfrm>
          <a:off x="0" y="0"/>
          <a:ext cx="0" cy="0"/>
          <a:chOff x="0" y="0"/>
          <a:chExt cx="0" cy="0"/>
        </a:xfrm>
      </p:grpSpPr>
      <p:sp>
        <p:nvSpPr>
          <p:cNvPr id="120" name="Google Shape;120;p45"/>
          <p:cNvSpPr txBox="1"/>
          <p:nvPr>
            <p:ph type="title"/>
          </p:nvPr>
        </p:nvSpPr>
        <p:spPr>
          <a:xfrm>
            <a:off x="457110" y="273600"/>
            <a:ext cx="8229330" cy="1144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45"/>
          <p:cNvSpPr txBox="1"/>
          <p:nvPr>
            <p:ph idx="1" type="body"/>
          </p:nvPr>
        </p:nvSpPr>
        <p:spPr>
          <a:xfrm>
            <a:off x="457110" y="1604520"/>
            <a:ext cx="4015710" cy="189684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45"/>
          <p:cNvSpPr txBox="1"/>
          <p:nvPr>
            <p:ph idx="2" type="body"/>
          </p:nvPr>
        </p:nvSpPr>
        <p:spPr>
          <a:xfrm>
            <a:off x="4673970" y="1604520"/>
            <a:ext cx="4015710" cy="189684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45"/>
          <p:cNvSpPr txBox="1"/>
          <p:nvPr>
            <p:ph idx="3" type="body"/>
          </p:nvPr>
        </p:nvSpPr>
        <p:spPr>
          <a:xfrm>
            <a:off x="4673970" y="3682080"/>
            <a:ext cx="4015710" cy="189684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45"/>
          <p:cNvSpPr txBox="1"/>
          <p:nvPr>
            <p:ph idx="4" type="body"/>
          </p:nvPr>
        </p:nvSpPr>
        <p:spPr>
          <a:xfrm>
            <a:off x="457110" y="3682080"/>
            <a:ext cx="4015710" cy="189684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25" name="Shape 125"/>
        <p:cNvGrpSpPr/>
        <p:nvPr/>
      </p:nvGrpSpPr>
      <p:grpSpPr>
        <a:xfrm>
          <a:off x="0" y="0"/>
          <a:ext cx="0" cy="0"/>
          <a:chOff x="0" y="0"/>
          <a:chExt cx="0" cy="0"/>
        </a:xfrm>
      </p:grpSpPr>
      <p:sp>
        <p:nvSpPr>
          <p:cNvPr id="126" name="Google Shape;126;p46"/>
          <p:cNvSpPr txBox="1"/>
          <p:nvPr>
            <p:ph type="title"/>
          </p:nvPr>
        </p:nvSpPr>
        <p:spPr>
          <a:xfrm>
            <a:off x="457110" y="273600"/>
            <a:ext cx="8229330" cy="1144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46"/>
          <p:cNvSpPr txBox="1"/>
          <p:nvPr>
            <p:ph idx="1" type="body"/>
          </p:nvPr>
        </p:nvSpPr>
        <p:spPr>
          <a:xfrm>
            <a:off x="457110" y="1604520"/>
            <a:ext cx="8229330" cy="39772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6"/>
          <p:cNvSpPr txBox="1"/>
          <p:nvPr>
            <p:ph idx="2" type="body"/>
          </p:nvPr>
        </p:nvSpPr>
        <p:spPr>
          <a:xfrm>
            <a:off x="457110" y="1604520"/>
            <a:ext cx="8229330" cy="39772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9" name="Google Shape;129;p46"/>
          <p:cNvPicPr preferRelativeResize="0"/>
          <p:nvPr/>
        </p:nvPicPr>
        <p:blipFill rotWithShape="1">
          <a:blip r:embed="rId2">
            <a:alphaModFix/>
          </a:blip>
          <a:srcRect b="0" l="0" r="0" t="0"/>
          <a:stretch/>
        </p:blipFill>
        <p:spPr>
          <a:xfrm>
            <a:off x="2702160" y="1604520"/>
            <a:ext cx="3738690" cy="3977280"/>
          </a:xfrm>
          <a:prstGeom prst="rect">
            <a:avLst/>
          </a:prstGeom>
          <a:noFill/>
          <a:ln>
            <a:noFill/>
          </a:ln>
        </p:spPr>
      </p:pic>
      <p:pic>
        <p:nvPicPr>
          <p:cNvPr id="130" name="Google Shape;130;p46"/>
          <p:cNvPicPr preferRelativeResize="0"/>
          <p:nvPr/>
        </p:nvPicPr>
        <p:blipFill rotWithShape="1">
          <a:blip r:embed="rId2">
            <a:alphaModFix/>
          </a:blip>
          <a:srcRect b="0" l="0" r="0" t="0"/>
          <a:stretch/>
        </p:blipFill>
        <p:spPr>
          <a:xfrm>
            <a:off x="2702160" y="1604520"/>
            <a:ext cx="3738690" cy="39772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viñetas" type="tx">
  <p:cSld name="TITLE_AND_BODY">
    <p:spTree>
      <p:nvGrpSpPr>
        <p:cNvPr id="131" name="Shape 131"/>
        <p:cNvGrpSpPr/>
        <p:nvPr/>
      </p:nvGrpSpPr>
      <p:grpSpPr>
        <a:xfrm>
          <a:off x="0" y="0"/>
          <a:ext cx="0" cy="0"/>
          <a:chOff x="0" y="0"/>
          <a:chExt cx="0" cy="0"/>
        </a:xfrm>
      </p:grpSpPr>
      <p:sp>
        <p:nvSpPr>
          <p:cNvPr id="132" name="Google Shape;132;ga78b9629c4_0_60"/>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lvl1pPr lvl="0" rtl="0" algn="ctr">
              <a:lnSpc>
                <a:spcPct val="100000"/>
              </a:lnSpc>
              <a:spcBef>
                <a:spcPts val="0"/>
              </a:spcBef>
              <a:spcAft>
                <a:spcPts val="0"/>
              </a:spcAft>
              <a:buClr>
                <a:srgbClr val="000000"/>
              </a:buClr>
              <a:buSzPts val="1300"/>
              <a:buNone/>
              <a:defRPr/>
            </a:lvl1pPr>
            <a:lvl2pPr lvl="1" rtl="0" algn="ctr">
              <a:lnSpc>
                <a:spcPct val="100000"/>
              </a:lnSpc>
              <a:spcBef>
                <a:spcPts val="0"/>
              </a:spcBef>
              <a:spcAft>
                <a:spcPts val="0"/>
              </a:spcAft>
              <a:buClr>
                <a:srgbClr val="000000"/>
              </a:buClr>
              <a:buSzPts val="1300"/>
              <a:buNone/>
              <a:defRPr/>
            </a:lvl2pPr>
            <a:lvl3pPr lvl="2" rtl="0" algn="ctr">
              <a:lnSpc>
                <a:spcPct val="100000"/>
              </a:lnSpc>
              <a:spcBef>
                <a:spcPts val="0"/>
              </a:spcBef>
              <a:spcAft>
                <a:spcPts val="0"/>
              </a:spcAft>
              <a:buClr>
                <a:srgbClr val="000000"/>
              </a:buClr>
              <a:buSzPts val="1300"/>
              <a:buNone/>
              <a:defRPr/>
            </a:lvl3pPr>
            <a:lvl4pPr lvl="3" rtl="0" algn="ctr">
              <a:lnSpc>
                <a:spcPct val="100000"/>
              </a:lnSpc>
              <a:spcBef>
                <a:spcPts val="0"/>
              </a:spcBef>
              <a:spcAft>
                <a:spcPts val="0"/>
              </a:spcAft>
              <a:buClr>
                <a:srgbClr val="000000"/>
              </a:buClr>
              <a:buSzPts val="1300"/>
              <a:buNone/>
              <a:defRPr/>
            </a:lvl4pPr>
            <a:lvl5pPr lvl="4" rtl="0" algn="ctr">
              <a:lnSpc>
                <a:spcPct val="100000"/>
              </a:lnSpc>
              <a:spcBef>
                <a:spcPts val="0"/>
              </a:spcBef>
              <a:spcAft>
                <a:spcPts val="0"/>
              </a:spcAft>
              <a:buClr>
                <a:srgbClr val="000000"/>
              </a:buClr>
              <a:buSzPts val="1300"/>
              <a:buNone/>
              <a:defRPr/>
            </a:lvl5pPr>
            <a:lvl6pPr lvl="5" rtl="0" algn="ctr">
              <a:lnSpc>
                <a:spcPct val="100000"/>
              </a:lnSpc>
              <a:spcBef>
                <a:spcPts val="0"/>
              </a:spcBef>
              <a:spcAft>
                <a:spcPts val="0"/>
              </a:spcAft>
              <a:buClr>
                <a:srgbClr val="000000"/>
              </a:buClr>
              <a:buSzPts val="1300"/>
              <a:buNone/>
              <a:defRPr/>
            </a:lvl6pPr>
            <a:lvl7pPr lvl="6" rtl="0" algn="ctr">
              <a:lnSpc>
                <a:spcPct val="100000"/>
              </a:lnSpc>
              <a:spcBef>
                <a:spcPts val="0"/>
              </a:spcBef>
              <a:spcAft>
                <a:spcPts val="0"/>
              </a:spcAft>
              <a:buClr>
                <a:srgbClr val="000000"/>
              </a:buClr>
              <a:buSzPts val="1300"/>
              <a:buNone/>
              <a:defRPr/>
            </a:lvl7pPr>
            <a:lvl8pPr lvl="7" rtl="0" algn="ctr">
              <a:lnSpc>
                <a:spcPct val="100000"/>
              </a:lnSpc>
              <a:spcBef>
                <a:spcPts val="0"/>
              </a:spcBef>
              <a:spcAft>
                <a:spcPts val="0"/>
              </a:spcAft>
              <a:buClr>
                <a:srgbClr val="000000"/>
              </a:buClr>
              <a:buSzPts val="1300"/>
              <a:buNone/>
              <a:defRPr/>
            </a:lvl8pPr>
            <a:lvl9pPr lvl="8" rtl="0" algn="ctr">
              <a:lnSpc>
                <a:spcPct val="100000"/>
              </a:lnSpc>
              <a:spcBef>
                <a:spcPts val="0"/>
              </a:spcBef>
              <a:spcAft>
                <a:spcPts val="0"/>
              </a:spcAft>
              <a:buClr>
                <a:srgbClr val="000000"/>
              </a:buClr>
              <a:buSzPts val="1300"/>
              <a:buNone/>
              <a:defRPr/>
            </a:lvl9pPr>
          </a:lstStyle>
          <a:p/>
        </p:txBody>
      </p:sp>
      <p:sp>
        <p:nvSpPr>
          <p:cNvPr id="133" name="Google Shape;133;ga78b9629c4_0_60"/>
          <p:cNvSpPr txBox="1"/>
          <p:nvPr>
            <p:ph idx="1" type="body"/>
          </p:nvPr>
        </p:nvSpPr>
        <p:spPr>
          <a:xfrm>
            <a:off x="669727" y="1821656"/>
            <a:ext cx="7804500" cy="4420200"/>
          </a:xfrm>
          <a:prstGeom prst="rect">
            <a:avLst/>
          </a:prstGeom>
          <a:noFill/>
          <a:ln>
            <a:noFill/>
          </a:ln>
        </p:spPr>
        <p:txBody>
          <a:bodyPr anchorCtr="0" anchor="ctr" bIns="35725" lIns="35725" spcFirstLastPara="1" rIns="35725" wrap="square" tIns="35725">
            <a:noAutofit/>
          </a:bodyPr>
          <a:lstStyle>
            <a:lvl1pPr indent="-342900" lvl="0" marL="457200" rtl="0" algn="l">
              <a:lnSpc>
                <a:spcPct val="100000"/>
              </a:lnSpc>
              <a:spcBef>
                <a:spcPts val="3000"/>
              </a:spcBef>
              <a:spcAft>
                <a:spcPts val="0"/>
              </a:spcAft>
              <a:buClr>
                <a:srgbClr val="000000"/>
              </a:buClr>
              <a:buSzPts val="1800"/>
              <a:buChar char="•"/>
              <a:defRPr/>
            </a:lvl1pPr>
            <a:lvl2pPr indent="-342900" lvl="1" marL="914400" rtl="0" algn="l">
              <a:lnSpc>
                <a:spcPct val="100000"/>
              </a:lnSpc>
              <a:spcBef>
                <a:spcPts val="3000"/>
              </a:spcBef>
              <a:spcAft>
                <a:spcPts val="0"/>
              </a:spcAft>
              <a:buClr>
                <a:srgbClr val="000000"/>
              </a:buClr>
              <a:buSzPts val="1800"/>
              <a:buChar char="•"/>
              <a:defRPr/>
            </a:lvl2pPr>
            <a:lvl3pPr indent="-342900" lvl="2" marL="1371600" rtl="0" algn="l">
              <a:lnSpc>
                <a:spcPct val="100000"/>
              </a:lnSpc>
              <a:spcBef>
                <a:spcPts val="3000"/>
              </a:spcBef>
              <a:spcAft>
                <a:spcPts val="0"/>
              </a:spcAft>
              <a:buClr>
                <a:srgbClr val="000000"/>
              </a:buClr>
              <a:buSzPts val="1800"/>
              <a:buChar char="•"/>
              <a:defRPr/>
            </a:lvl3pPr>
            <a:lvl4pPr indent="-342900" lvl="3" marL="1828800" rtl="0" algn="l">
              <a:lnSpc>
                <a:spcPct val="100000"/>
              </a:lnSpc>
              <a:spcBef>
                <a:spcPts val="3000"/>
              </a:spcBef>
              <a:spcAft>
                <a:spcPts val="0"/>
              </a:spcAft>
              <a:buClr>
                <a:srgbClr val="000000"/>
              </a:buClr>
              <a:buSzPts val="1800"/>
              <a:buChar char="•"/>
              <a:defRPr/>
            </a:lvl4pPr>
            <a:lvl5pPr indent="-342900" lvl="4" marL="2286000" rtl="0" algn="l">
              <a:lnSpc>
                <a:spcPct val="100000"/>
              </a:lnSpc>
              <a:spcBef>
                <a:spcPts val="3000"/>
              </a:spcBef>
              <a:spcAft>
                <a:spcPts val="0"/>
              </a:spcAft>
              <a:buClr>
                <a:srgbClr val="000000"/>
              </a:buClr>
              <a:buSzPts val="1800"/>
              <a:buChar char="•"/>
              <a:defRPr/>
            </a:lvl5pPr>
            <a:lvl6pPr indent="-342900" lvl="5" marL="2743200" rtl="0" algn="l">
              <a:lnSpc>
                <a:spcPct val="100000"/>
              </a:lnSpc>
              <a:spcBef>
                <a:spcPts val="3000"/>
              </a:spcBef>
              <a:spcAft>
                <a:spcPts val="0"/>
              </a:spcAft>
              <a:buClr>
                <a:srgbClr val="000000"/>
              </a:buClr>
              <a:buSzPts val="1800"/>
              <a:buChar char="•"/>
              <a:defRPr/>
            </a:lvl6pPr>
            <a:lvl7pPr indent="-342900" lvl="6" marL="3200400" rtl="0" algn="l">
              <a:lnSpc>
                <a:spcPct val="100000"/>
              </a:lnSpc>
              <a:spcBef>
                <a:spcPts val="3000"/>
              </a:spcBef>
              <a:spcAft>
                <a:spcPts val="0"/>
              </a:spcAft>
              <a:buClr>
                <a:srgbClr val="000000"/>
              </a:buClr>
              <a:buSzPts val="1800"/>
              <a:buChar char="•"/>
              <a:defRPr/>
            </a:lvl7pPr>
            <a:lvl8pPr indent="-342900" lvl="7" marL="3657600" rtl="0" algn="l">
              <a:lnSpc>
                <a:spcPct val="100000"/>
              </a:lnSpc>
              <a:spcBef>
                <a:spcPts val="3000"/>
              </a:spcBef>
              <a:spcAft>
                <a:spcPts val="0"/>
              </a:spcAft>
              <a:buClr>
                <a:srgbClr val="000000"/>
              </a:buClr>
              <a:buSzPts val="1800"/>
              <a:buChar char="•"/>
              <a:defRPr/>
            </a:lvl8pPr>
            <a:lvl9pPr indent="-342900" lvl="8" marL="4114800" rtl="0" algn="l">
              <a:lnSpc>
                <a:spcPct val="100000"/>
              </a:lnSpc>
              <a:spcBef>
                <a:spcPts val="3000"/>
              </a:spcBef>
              <a:spcAft>
                <a:spcPts val="0"/>
              </a:spcAft>
              <a:buClr>
                <a:srgbClr val="000000"/>
              </a:buClr>
              <a:buSzPts val="1800"/>
              <a:buChar char="•"/>
              <a:defRPr/>
            </a:lvl9pPr>
          </a:lstStyle>
          <a:p/>
        </p:txBody>
      </p:sp>
      <p:sp>
        <p:nvSpPr>
          <p:cNvPr id="134" name="Google Shape;134;ga78b9629c4_0_60"/>
          <p:cNvSpPr txBox="1"/>
          <p:nvPr>
            <p:ph idx="12" type="sldNum"/>
          </p:nvPr>
        </p:nvSpPr>
        <p:spPr>
          <a:xfrm>
            <a:off x="4449997" y="6536531"/>
            <a:ext cx="239100" cy="228000"/>
          </a:xfrm>
          <a:prstGeom prst="rect">
            <a:avLst/>
          </a:prstGeom>
          <a:noFill/>
          <a:ln>
            <a:noFill/>
          </a:ln>
        </p:spPr>
        <p:txBody>
          <a:bodyPr anchorCtr="0" anchor="t" bIns="35725" lIns="35725" spcFirstLastPara="1" rIns="35725" wrap="square" tIns="35725">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viñetas" type="tx">
  <p:cSld name="TITLE_AND_BODY">
    <p:spTree>
      <p:nvGrpSpPr>
        <p:cNvPr id="139" name="Shape 139"/>
        <p:cNvGrpSpPr/>
        <p:nvPr/>
      </p:nvGrpSpPr>
      <p:grpSpPr>
        <a:xfrm>
          <a:off x="0" y="0"/>
          <a:ext cx="0" cy="0"/>
          <a:chOff x="0" y="0"/>
          <a:chExt cx="0" cy="0"/>
        </a:xfrm>
      </p:grpSpPr>
      <p:sp>
        <p:nvSpPr>
          <p:cNvPr id="140" name="Google Shape;140;ga78b9629c4_0_136"/>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lvl1pPr lvl="0" rtl="0" algn="ctr">
              <a:lnSpc>
                <a:spcPct val="100000"/>
              </a:lnSpc>
              <a:spcBef>
                <a:spcPts val="0"/>
              </a:spcBef>
              <a:spcAft>
                <a:spcPts val="0"/>
              </a:spcAft>
              <a:buClr>
                <a:srgbClr val="000000"/>
              </a:buClr>
              <a:buSzPts val="1300"/>
              <a:buNone/>
              <a:defRPr/>
            </a:lvl1pPr>
            <a:lvl2pPr lvl="1" rtl="0" algn="ctr">
              <a:lnSpc>
                <a:spcPct val="100000"/>
              </a:lnSpc>
              <a:spcBef>
                <a:spcPts val="0"/>
              </a:spcBef>
              <a:spcAft>
                <a:spcPts val="0"/>
              </a:spcAft>
              <a:buClr>
                <a:srgbClr val="000000"/>
              </a:buClr>
              <a:buSzPts val="1300"/>
              <a:buNone/>
              <a:defRPr/>
            </a:lvl2pPr>
            <a:lvl3pPr lvl="2" rtl="0" algn="ctr">
              <a:lnSpc>
                <a:spcPct val="100000"/>
              </a:lnSpc>
              <a:spcBef>
                <a:spcPts val="0"/>
              </a:spcBef>
              <a:spcAft>
                <a:spcPts val="0"/>
              </a:spcAft>
              <a:buClr>
                <a:srgbClr val="000000"/>
              </a:buClr>
              <a:buSzPts val="1300"/>
              <a:buNone/>
              <a:defRPr/>
            </a:lvl3pPr>
            <a:lvl4pPr lvl="3" rtl="0" algn="ctr">
              <a:lnSpc>
                <a:spcPct val="100000"/>
              </a:lnSpc>
              <a:spcBef>
                <a:spcPts val="0"/>
              </a:spcBef>
              <a:spcAft>
                <a:spcPts val="0"/>
              </a:spcAft>
              <a:buClr>
                <a:srgbClr val="000000"/>
              </a:buClr>
              <a:buSzPts val="1300"/>
              <a:buNone/>
              <a:defRPr/>
            </a:lvl4pPr>
            <a:lvl5pPr lvl="4" rtl="0" algn="ctr">
              <a:lnSpc>
                <a:spcPct val="100000"/>
              </a:lnSpc>
              <a:spcBef>
                <a:spcPts val="0"/>
              </a:spcBef>
              <a:spcAft>
                <a:spcPts val="0"/>
              </a:spcAft>
              <a:buClr>
                <a:srgbClr val="000000"/>
              </a:buClr>
              <a:buSzPts val="1300"/>
              <a:buNone/>
              <a:defRPr/>
            </a:lvl5pPr>
            <a:lvl6pPr lvl="5" rtl="0" algn="ctr">
              <a:lnSpc>
                <a:spcPct val="100000"/>
              </a:lnSpc>
              <a:spcBef>
                <a:spcPts val="0"/>
              </a:spcBef>
              <a:spcAft>
                <a:spcPts val="0"/>
              </a:spcAft>
              <a:buClr>
                <a:srgbClr val="000000"/>
              </a:buClr>
              <a:buSzPts val="1300"/>
              <a:buNone/>
              <a:defRPr/>
            </a:lvl6pPr>
            <a:lvl7pPr lvl="6" rtl="0" algn="ctr">
              <a:lnSpc>
                <a:spcPct val="100000"/>
              </a:lnSpc>
              <a:spcBef>
                <a:spcPts val="0"/>
              </a:spcBef>
              <a:spcAft>
                <a:spcPts val="0"/>
              </a:spcAft>
              <a:buClr>
                <a:srgbClr val="000000"/>
              </a:buClr>
              <a:buSzPts val="1300"/>
              <a:buNone/>
              <a:defRPr/>
            </a:lvl7pPr>
            <a:lvl8pPr lvl="7" rtl="0" algn="ctr">
              <a:lnSpc>
                <a:spcPct val="100000"/>
              </a:lnSpc>
              <a:spcBef>
                <a:spcPts val="0"/>
              </a:spcBef>
              <a:spcAft>
                <a:spcPts val="0"/>
              </a:spcAft>
              <a:buClr>
                <a:srgbClr val="000000"/>
              </a:buClr>
              <a:buSzPts val="1300"/>
              <a:buNone/>
              <a:defRPr/>
            </a:lvl8pPr>
            <a:lvl9pPr lvl="8" rtl="0" algn="ctr">
              <a:lnSpc>
                <a:spcPct val="100000"/>
              </a:lnSpc>
              <a:spcBef>
                <a:spcPts val="0"/>
              </a:spcBef>
              <a:spcAft>
                <a:spcPts val="0"/>
              </a:spcAft>
              <a:buClr>
                <a:srgbClr val="000000"/>
              </a:buClr>
              <a:buSzPts val="1300"/>
              <a:buNone/>
              <a:defRPr/>
            </a:lvl9pPr>
          </a:lstStyle>
          <a:p/>
        </p:txBody>
      </p:sp>
      <p:sp>
        <p:nvSpPr>
          <p:cNvPr id="141" name="Google Shape;141;ga78b9629c4_0_136"/>
          <p:cNvSpPr txBox="1"/>
          <p:nvPr>
            <p:ph idx="1" type="body"/>
          </p:nvPr>
        </p:nvSpPr>
        <p:spPr>
          <a:xfrm>
            <a:off x="669727" y="1821656"/>
            <a:ext cx="7804500" cy="4420200"/>
          </a:xfrm>
          <a:prstGeom prst="rect">
            <a:avLst/>
          </a:prstGeom>
          <a:noFill/>
          <a:ln>
            <a:noFill/>
          </a:ln>
        </p:spPr>
        <p:txBody>
          <a:bodyPr anchorCtr="0" anchor="ctr" bIns="35725" lIns="35725" spcFirstLastPara="1" rIns="35725" wrap="square" tIns="35725">
            <a:noAutofit/>
          </a:bodyPr>
          <a:lstStyle>
            <a:lvl1pPr indent="-342900" lvl="0" marL="457200" rtl="0" algn="l">
              <a:lnSpc>
                <a:spcPct val="100000"/>
              </a:lnSpc>
              <a:spcBef>
                <a:spcPts val="3000"/>
              </a:spcBef>
              <a:spcAft>
                <a:spcPts val="0"/>
              </a:spcAft>
              <a:buClr>
                <a:srgbClr val="000000"/>
              </a:buClr>
              <a:buSzPts val="1800"/>
              <a:buChar char="•"/>
              <a:defRPr/>
            </a:lvl1pPr>
            <a:lvl2pPr indent="-342900" lvl="1" marL="914400" rtl="0" algn="l">
              <a:lnSpc>
                <a:spcPct val="100000"/>
              </a:lnSpc>
              <a:spcBef>
                <a:spcPts val="3000"/>
              </a:spcBef>
              <a:spcAft>
                <a:spcPts val="0"/>
              </a:spcAft>
              <a:buClr>
                <a:srgbClr val="000000"/>
              </a:buClr>
              <a:buSzPts val="1800"/>
              <a:buChar char="•"/>
              <a:defRPr/>
            </a:lvl2pPr>
            <a:lvl3pPr indent="-342900" lvl="2" marL="1371600" rtl="0" algn="l">
              <a:lnSpc>
                <a:spcPct val="100000"/>
              </a:lnSpc>
              <a:spcBef>
                <a:spcPts val="3000"/>
              </a:spcBef>
              <a:spcAft>
                <a:spcPts val="0"/>
              </a:spcAft>
              <a:buClr>
                <a:srgbClr val="000000"/>
              </a:buClr>
              <a:buSzPts val="1800"/>
              <a:buChar char="•"/>
              <a:defRPr/>
            </a:lvl3pPr>
            <a:lvl4pPr indent="-342900" lvl="3" marL="1828800" rtl="0" algn="l">
              <a:lnSpc>
                <a:spcPct val="100000"/>
              </a:lnSpc>
              <a:spcBef>
                <a:spcPts val="3000"/>
              </a:spcBef>
              <a:spcAft>
                <a:spcPts val="0"/>
              </a:spcAft>
              <a:buClr>
                <a:srgbClr val="000000"/>
              </a:buClr>
              <a:buSzPts val="1800"/>
              <a:buChar char="•"/>
              <a:defRPr/>
            </a:lvl4pPr>
            <a:lvl5pPr indent="-342900" lvl="4" marL="2286000" rtl="0" algn="l">
              <a:lnSpc>
                <a:spcPct val="100000"/>
              </a:lnSpc>
              <a:spcBef>
                <a:spcPts val="3000"/>
              </a:spcBef>
              <a:spcAft>
                <a:spcPts val="0"/>
              </a:spcAft>
              <a:buClr>
                <a:srgbClr val="000000"/>
              </a:buClr>
              <a:buSzPts val="1800"/>
              <a:buChar char="•"/>
              <a:defRPr/>
            </a:lvl5pPr>
            <a:lvl6pPr indent="-342900" lvl="5" marL="2743200" rtl="0" algn="l">
              <a:lnSpc>
                <a:spcPct val="100000"/>
              </a:lnSpc>
              <a:spcBef>
                <a:spcPts val="3000"/>
              </a:spcBef>
              <a:spcAft>
                <a:spcPts val="0"/>
              </a:spcAft>
              <a:buClr>
                <a:srgbClr val="000000"/>
              </a:buClr>
              <a:buSzPts val="1800"/>
              <a:buChar char="•"/>
              <a:defRPr/>
            </a:lvl6pPr>
            <a:lvl7pPr indent="-342900" lvl="6" marL="3200400" rtl="0" algn="l">
              <a:lnSpc>
                <a:spcPct val="100000"/>
              </a:lnSpc>
              <a:spcBef>
                <a:spcPts val="3000"/>
              </a:spcBef>
              <a:spcAft>
                <a:spcPts val="0"/>
              </a:spcAft>
              <a:buClr>
                <a:srgbClr val="000000"/>
              </a:buClr>
              <a:buSzPts val="1800"/>
              <a:buChar char="•"/>
              <a:defRPr/>
            </a:lvl7pPr>
            <a:lvl8pPr indent="-342900" lvl="7" marL="3657600" rtl="0" algn="l">
              <a:lnSpc>
                <a:spcPct val="100000"/>
              </a:lnSpc>
              <a:spcBef>
                <a:spcPts val="3000"/>
              </a:spcBef>
              <a:spcAft>
                <a:spcPts val="0"/>
              </a:spcAft>
              <a:buClr>
                <a:srgbClr val="000000"/>
              </a:buClr>
              <a:buSzPts val="1800"/>
              <a:buChar char="•"/>
              <a:defRPr/>
            </a:lvl8pPr>
            <a:lvl9pPr indent="-342900" lvl="8" marL="4114800" rtl="0" algn="l">
              <a:lnSpc>
                <a:spcPct val="100000"/>
              </a:lnSpc>
              <a:spcBef>
                <a:spcPts val="3000"/>
              </a:spcBef>
              <a:spcAft>
                <a:spcPts val="0"/>
              </a:spcAft>
              <a:buClr>
                <a:srgbClr val="000000"/>
              </a:buClr>
              <a:buSzPts val="1800"/>
              <a:buChar char="•"/>
              <a:defRPr/>
            </a:lvl9pPr>
          </a:lstStyle>
          <a:p/>
        </p:txBody>
      </p:sp>
      <p:sp>
        <p:nvSpPr>
          <p:cNvPr id="142" name="Google Shape;142;ga78b9629c4_0_136"/>
          <p:cNvSpPr txBox="1"/>
          <p:nvPr>
            <p:ph idx="12" type="sldNum"/>
          </p:nvPr>
        </p:nvSpPr>
        <p:spPr>
          <a:xfrm>
            <a:off x="4449997" y="6536531"/>
            <a:ext cx="239100" cy="228000"/>
          </a:xfrm>
          <a:prstGeom prst="rect">
            <a:avLst/>
          </a:prstGeom>
          <a:noFill/>
          <a:ln>
            <a:noFill/>
          </a:ln>
        </p:spPr>
        <p:txBody>
          <a:bodyPr anchorCtr="0" anchor="t" bIns="35725" lIns="35725" spcFirstLastPara="1" rIns="35725" wrap="square" tIns="35725">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subtítulo" type="title">
  <p:cSld name="TITLE">
    <p:spTree>
      <p:nvGrpSpPr>
        <p:cNvPr id="143" name="Shape 143"/>
        <p:cNvGrpSpPr/>
        <p:nvPr/>
      </p:nvGrpSpPr>
      <p:grpSpPr>
        <a:xfrm>
          <a:off x="0" y="0"/>
          <a:ext cx="0" cy="0"/>
          <a:chOff x="0" y="0"/>
          <a:chExt cx="0" cy="0"/>
        </a:xfrm>
      </p:grpSpPr>
      <p:sp>
        <p:nvSpPr>
          <p:cNvPr id="144" name="Google Shape;144;ga78b9629c4_0_140"/>
          <p:cNvSpPr txBox="1"/>
          <p:nvPr>
            <p:ph type="title"/>
          </p:nvPr>
        </p:nvSpPr>
        <p:spPr>
          <a:xfrm>
            <a:off x="892969" y="1151930"/>
            <a:ext cx="7358100" cy="2321700"/>
          </a:xfrm>
          <a:prstGeom prst="rect">
            <a:avLst/>
          </a:prstGeom>
          <a:noFill/>
          <a:ln>
            <a:noFill/>
          </a:ln>
        </p:spPr>
        <p:txBody>
          <a:bodyPr anchorCtr="0" anchor="b" bIns="35725" lIns="35725" spcFirstLastPara="1" rIns="35725" wrap="square" tIns="35725">
            <a:noAutofit/>
          </a:bodyPr>
          <a:lstStyle>
            <a:lvl1pPr lvl="0" rtl="0" algn="ctr">
              <a:lnSpc>
                <a:spcPct val="100000"/>
              </a:lnSpc>
              <a:spcBef>
                <a:spcPts val="0"/>
              </a:spcBef>
              <a:spcAft>
                <a:spcPts val="0"/>
              </a:spcAft>
              <a:buClr>
                <a:srgbClr val="000000"/>
              </a:buClr>
              <a:buSzPts val="1300"/>
              <a:buNone/>
              <a:defRPr/>
            </a:lvl1pPr>
            <a:lvl2pPr lvl="1" rtl="0" algn="ctr">
              <a:lnSpc>
                <a:spcPct val="100000"/>
              </a:lnSpc>
              <a:spcBef>
                <a:spcPts val="0"/>
              </a:spcBef>
              <a:spcAft>
                <a:spcPts val="0"/>
              </a:spcAft>
              <a:buClr>
                <a:srgbClr val="000000"/>
              </a:buClr>
              <a:buSzPts val="1300"/>
              <a:buNone/>
              <a:defRPr/>
            </a:lvl2pPr>
            <a:lvl3pPr lvl="2" rtl="0" algn="ctr">
              <a:lnSpc>
                <a:spcPct val="100000"/>
              </a:lnSpc>
              <a:spcBef>
                <a:spcPts val="0"/>
              </a:spcBef>
              <a:spcAft>
                <a:spcPts val="0"/>
              </a:spcAft>
              <a:buClr>
                <a:srgbClr val="000000"/>
              </a:buClr>
              <a:buSzPts val="1300"/>
              <a:buNone/>
              <a:defRPr/>
            </a:lvl3pPr>
            <a:lvl4pPr lvl="3" rtl="0" algn="ctr">
              <a:lnSpc>
                <a:spcPct val="100000"/>
              </a:lnSpc>
              <a:spcBef>
                <a:spcPts val="0"/>
              </a:spcBef>
              <a:spcAft>
                <a:spcPts val="0"/>
              </a:spcAft>
              <a:buClr>
                <a:srgbClr val="000000"/>
              </a:buClr>
              <a:buSzPts val="1300"/>
              <a:buNone/>
              <a:defRPr/>
            </a:lvl4pPr>
            <a:lvl5pPr lvl="4" rtl="0" algn="ctr">
              <a:lnSpc>
                <a:spcPct val="100000"/>
              </a:lnSpc>
              <a:spcBef>
                <a:spcPts val="0"/>
              </a:spcBef>
              <a:spcAft>
                <a:spcPts val="0"/>
              </a:spcAft>
              <a:buClr>
                <a:srgbClr val="000000"/>
              </a:buClr>
              <a:buSzPts val="1300"/>
              <a:buNone/>
              <a:defRPr/>
            </a:lvl5pPr>
            <a:lvl6pPr lvl="5" rtl="0" algn="ctr">
              <a:lnSpc>
                <a:spcPct val="100000"/>
              </a:lnSpc>
              <a:spcBef>
                <a:spcPts val="0"/>
              </a:spcBef>
              <a:spcAft>
                <a:spcPts val="0"/>
              </a:spcAft>
              <a:buClr>
                <a:srgbClr val="000000"/>
              </a:buClr>
              <a:buSzPts val="1300"/>
              <a:buNone/>
              <a:defRPr/>
            </a:lvl6pPr>
            <a:lvl7pPr lvl="6" rtl="0" algn="ctr">
              <a:lnSpc>
                <a:spcPct val="100000"/>
              </a:lnSpc>
              <a:spcBef>
                <a:spcPts val="0"/>
              </a:spcBef>
              <a:spcAft>
                <a:spcPts val="0"/>
              </a:spcAft>
              <a:buClr>
                <a:srgbClr val="000000"/>
              </a:buClr>
              <a:buSzPts val="1300"/>
              <a:buNone/>
              <a:defRPr/>
            </a:lvl7pPr>
            <a:lvl8pPr lvl="7" rtl="0" algn="ctr">
              <a:lnSpc>
                <a:spcPct val="100000"/>
              </a:lnSpc>
              <a:spcBef>
                <a:spcPts val="0"/>
              </a:spcBef>
              <a:spcAft>
                <a:spcPts val="0"/>
              </a:spcAft>
              <a:buClr>
                <a:srgbClr val="000000"/>
              </a:buClr>
              <a:buSzPts val="1300"/>
              <a:buNone/>
              <a:defRPr/>
            </a:lvl8pPr>
            <a:lvl9pPr lvl="8" rtl="0" algn="ctr">
              <a:lnSpc>
                <a:spcPct val="100000"/>
              </a:lnSpc>
              <a:spcBef>
                <a:spcPts val="0"/>
              </a:spcBef>
              <a:spcAft>
                <a:spcPts val="0"/>
              </a:spcAft>
              <a:buClr>
                <a:srgbClr val="000000"/>
              </a:buClr>
              <a:buSzPts val="1300"/>
              <a:buNone/>
              <a:defRPr/>
            </a:lvl9pPr>
          </a:lstStyle>
          <a:p/>
        </p:txBody>
      </p:sp>
      <p:sp>
        <p:nvSpPr>
          <p:cNvPr id="145" name="Google Shape;145;ga78b9629c4_0_140"/>
          <p:cNvSpPr txBox="1"/>
          <p:nvPr>
            <p:ph idx="1" type="body"/>
          </p:nvPr>
        </p:nvSpPr>
        <p:spPr>
          <a:xfrm>
            <a:off x="892969" y="3545086"/>
            <a:ext cx="7358100" cy="794700"/>
          </a:xfrm>
          <a:prstGeom prst="rect">
            <a:avLst/>
          </a:prstGeom>
          <a:noFill/>
          <a:ln>
            <a:noFill/>
          </a:ln>
        </p:spPr>
        <p:txBody>
          <a:bodyPr anchorCtr="0" anchor="t" bIns="35725" lIns="35725" spcFirstLastPara="1" rIns="35725" wrap="square" tIns="35725">
            <a:noAutofit/>
          </a:bodyPr>
          <a:lstStyle>
            <a:lvl1pPr indent="-228600" lvl="0" marL="457200" rtl="0" algn="ctr">
              <a:lnSpc>
                <a:spcPct val="100000"/>
              </a:lnSpc>
              <a:spcBef>
                <a:spcPts val="0"/>
              </a:spcBef>
              <a:spcAft>
                <a:spcPts val="0"/>
              </a:spcAft>
              <a:buClr>
                <a:srgbClr val="000000"/>
              </a:buClr>
              <a:buSzPts val="2600"/>
              <a:buFont typeface="Helvetica Neue"/>
              <a:buNone/>
              <a:defRPr sz="2600"/>
            </a:lvl1pPr>
            <a:lvl2pPr indent="-228600" lvl="1" marL="914400" rtl="0" algn="ctr">
              <a:lnSpc>
                <a:spcPct val="100000"/>
              </a:lnSpc>
              <a:spcBef>
                <a:spcPts val="0"/>
              </a:spcBef>
              <a:spcAft>
                <a:spcPts val="0"/>
              </a:spcAft>
              <a:buClr>
                <a:srgbClr val="000000"/>
              </a:buClr>
              <a:buSzPts val="2600"/>
              <a:buFont typeface="Helvetica Neue"/>
              <a:buNone/>
              <a:defRPr sz="2600"/>
            </a:lvl2pPr>
            <a:lvl3pPr indent="-228600" lvl="2" marL="1371600" rtl="0" algn="ctr">
              <a:lnSpc>
                <a:spcPct val="100000"/>
              </a:lnSpc>
              <a:spcBef>
                <a:spcPts val="0"/>
              </a:spcBef>
              <a:spcAft>
                <a:spcPts val="0"/>
              </a:spcAft>
              <a:buClr>
                <a:srgbClr val="000000"/>
              </a:buClr>
              <a:buSzPts val="2600"/>
              <a:buFont typeface="Helvetica Neue"/>
              <a:buNone/>
              <a:defRPr sz="2600"/>
            </a:lvl3pPr>
            <a:lvl4pPr indent="-228600" lvl="3" marL="1828800" rtl="0" algn="ctr">
              <a:lnSpc>
                <a:spcPct val="100000"/>
              </a:lnSpc>
              <a:spcBef>
                <a:spcPts val="0"/>
              </a:spcBef>
              <a:spcAft>
                <a:spcPts val="0"/>
              </a:spcAft>
              <a:buClr>
                <a:srgbClr val="000000"/>
              </a:buClr>
              <a:buSzPts val="2600"/>
              <a:buFont typeface="Helvetica Neue"/>
              <a:buNone/>
              <a:defRPr sz="2600"/>
            </a:lvl4pPr>
            <a:lvl5pPr indent="-228600" lvl="4" marL="2286000" rtl="0" algn="ctr">
              <a:lnSpc>
                <a:spcPct val="100000"/>
              </a:lnSpc>
              <a:spcBef>
                <a:spcPts val="0"/>
              </a:spcBef>
              <a:spcAft>
                <a:spcPts val="0"/>
              </a:spcAft>
              <a:buClr>
                <a:srgbClr val="000000"/>
              </a:buClr>
              <a:buSzPts val="2600"/>
              <a:buFont typeface="Helvetica Neue"/>
              <a:buNone/>
              <a:defRPr sz="2600"/>
            </a:lvl5pPr>
            <a:lvl6pPr indent="-342900" lvl="5" marL="2743200" rtl="0" algn="l">
              <a:lnSpc>
                <a:spcPct val="100000"/>
              </a:lnSpc>
              <a:spcBef>
                <a:spcPts val="3000"/>
              </a:spcBef>
              <a:spcAft>
                <a:spcPts val="0"/>
              </a:spcAft>
              <a:buClr>
                <a:srgbClr val="000000"/>
              </a:buClr>
              <a:buSzPts val="1800"/>
              <a:buChar char="•"/>
              <a:defRPr/>
            </a:lvl6pPr>
            <a:lvl7pPr indent="-342900" lvl="6" marL="3200400" rtl="0" algn="l">
              <a:lnSpc>
                <a:spcPct val="100000"/>
              </a:lnSpc>
              <a:spcBef>
                <a:spcPts val="3000"/>
              </a:spcBef>
              <a:spcAft>
                <a:spcPts val="0"/>
              </a:spcAft>
              <a:buClr>
                <a:srgbClr val="000000"/>
              </a:buClr>
              <a:buSzPts val="1800"/>
              <a:buChar char="•"/>
              <a:defRPr/>
            </a:lvl7pPr>
            <a:lvl8pPr indent="-342900" lvl="7" marL="3657600" rtl="0" algn="l">
              <a:lnSpc>
                <a:spcPct val="100000"/>
              </a:lnSpc>
              <a:spcBef>
                <a:spcPts val="3000"/>
              </a:spcBef>
              <a:spcAft>
                <a:spcPts val="0"/>
              </a:spcAft>
              <a:buClr>
                <a:srgbClr val="000000"/>
              </a:buClr>
              <a:buSzPts val="1800"/>
              <a:buChar char="•"/>
              <a:defRPr/>
            </a:lvl8pPr>
            <a:lvl9pPr indent="-342900" lvl="8" marL="4114800" rtl="0" algn="l">
              <a:lnSpc>
                <a:spcPct val="100000"/>
              </a:lnSpc>
              <a:spcBef>
                <a:spcPts val="3000"/>
              </a:spcBef>
              <a:spcAft>
                <a:spcPts val="0"/>
              </a:spcAft>
              <a:buClr>
                <a:srgbClr val="000000"/>
              </a:buClr>
              <a:buSzPts val="1800"/>
              <a:buChar char="•"/>
              <a:defRPr/>
            </a:lvl9pPr>
          </a:lstStyle>
          <a:p/>
        </p:txBody>
      </p:sp>
      <p:sp>
        <p:nvSpPr>
          <p:cNvPr id="146" name="Google Shape;146;ga78b9629c4_0_140"/>
          <p:cNvSpPr txBox="1"/>
          <p:nvPr>
            <p:ph idx="12" type="sldNum"/>
          </p:nvPr>
        </p:nvSpPr>
        <p:spPr>
          <a:xfrm>
            <a:off x="4449997" y="6536531"/>
            <a:ext cx="239100" cy="228000"/>
          </a:xfrm>
          <a:prstGeom prst="rect">
            <a:avLst/>
          </a:prstGeom>
          <a:noFill/>
          <a:ln>
            <a:noFill/>
          </a:ln>
        </p:spPr>
        <p:txBody>
          <a:bodyPr anchorCtr="0" anchor="t" bIns="35725" lIns="35725" spcFirstLastPara="1" rIns="35725" wrap="square" tIns="35725">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horizontal)">
  <p:cSld name="Foto (horizontal)">
    <p:spTree>
      <p:nvGrpSpPr>
        <p:cNvPr id="147" name="Shape 147"/>
        <p:cNvGrpSpPr/>
        <p:nvPr/>
      </p:nvGrpSpPr>
      <p:grpSpPr>
        <a:xfrm>
          <a:off x="0" y="0"/>
          <a:ext cx="0" cy="0"/>
          <a:chOff x="0" y="0"/>
          <a:chExt cx="0" cy="0"/>
        </a:xfrm>
      </p:grpSpPr>
      <p:sp>
        <p:nvSpPr>
          <p:cNvPr id="148" name="Google Shape;148;ga78b9629c4_0_144"/>
          <p:cNvSpPr/>
          <p:nvPr>
            <p:ph idx="2" type="pic"/>
          </p:nvPr>
        </p:nvSpPr>
        <p:spPr>
          <a:xfrm>
            <a:off x="1140531" y="203272"/>
            <a:ext cx="6858000" cy="4574400"/>
          </a:xfrm>
          <a:prstGeom prst="rect">
            <a:avLst/>
          </a:prstGeom>
          <a:noFill/>
          <a:ln>
            <a:noFill/>
          </a:ln>
        </p:spPr>
        <p:txBody>
          <a:bodyPr anchorCtr="0" anchor="t" bIns="32125" lIns="64275" spcFirstLastPara="1" rIns="64275" wrap="square" tIns="32125">
            <a:noAutofit/>
          </a:bodyPr>
          <a:lstStyle>
            <a:lvl1pPr lvl="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9pPr>
          </a:lstStyle>
          <a:p/>
        </p:txBody>
      </p:sp>
      <p:sp>
        <p:nvSpPr>
          <p:cNvPr id="149" name="Google Shape;149;ga78b9629c4_0_144"/>
          <p:cNvSpPr txBox="1"/>
          <p:nvPr>
            <p:ph type="title"/>
          </p:nvPr>
        </p:nvSpPr>
        <p:spPr>
          <a:xfrm>
            <a:off x="892969" y="4723805"/>
            <a:ext cx="7358100" cy="1000200"/>
          </a:xfrm>
          <a:prstGeom prst="rect">
            <a:avLst/>
          </a:prstGeom>
          <a:noFill/>
          <a:ln>
            <a:noFill/>
          </a:ln>
        </p:spPr>
        <p:txBody>
          <a:bodyPr anchorCtr="0" anchor="b" bIns="35725" lIns="35725" spcFirstLastPara="1" rIns="35725" wrap="square" tIns="35725">
            <a:noAutofit/>
          </a:bodyPr>
          <a:lstStyle>
            <a:lvl1pPr lvl="0" rtl="0" algn="ctr">
              <a:lnSpc>
                <a:spcPct val="100000"/>
              </a:lnSpc>
              <a:spcBef>
                <a:spcPts val="0"/>
              </a:spcBef>
              <a:spcAft>
                <a:spcPts val="0"/>
              </a:spcAft>
              <a:buClr>
                <a:srgbClr val="000000"/>
              </a:buClr>
              <a:buSzPts val="1300"/>
              <a:buNone/>
              <a:defRPr/>
            </a:lvl1pPr>
            <a:lvl2pPr lvl="1" rtl="0" algn="ctr">
              <a:lnSpc>
                <a:spcPct val="100000"/>
              </a:lnSpc>
              <a:spcBef>
                <a:spcPts val="0"/>
              </a:spcBef>
              <a:spcAft>
                <a:spcPts val="0"/>
              </a:spcAft>
              <a:buClr>
                <a:srgbClr val="000000"/>
              </a:buClr>
              <a:buSzPts val="1300"/>
              <a:buNone/>
              <a:defRPr/>
            </a:lvl2pPr>
            <a:lvl3pPr lvl="2" rtl="0" algn="ctr">
              <a:lnSpc>
                <a:spcPct val="100000"/>
              </a:lnSpc>
              <a:spcBef>
                <a:spcPts val="0"/>
              </a:spcBef>
              <a:spcAft>
                <a:spcPts val="0"/>
              </a:spcAft>
              <a:buClr>
                <a:srgbClr val="000000"/>
              </a:buClr>
              <a:buSzPts val="1300"/>
              <a:buNone/>
              <a:defRPr/>
            </a:lvl3pPr>
            <a:lvl4pPr lvl="3" rtl="0" algn="ctr">
              <a:lnSpc>
                <a:spcPct val="100000"/>
              </a:lnSpc>
              <a:spcBef>
                <a:spcPts val="0"/>
              </a:spcBef>
              <a:spcAft>
                <a:spcPts val="0"/>
              </a:spcAft>
              <a:buClr>
                <a:srgbClr val="000000"/>
              </a:buClr>
              <a:buSzPts val="1300"/>
              <a:buNone/>
              <a:defRPr/>
            </a:lvl4pPr>
            <a:lvl5pPr lvl="4" rtl="0" algn="ctr">
              <a:lnSpc>
                <a:spcPct val="100000"/>
              </a:lnSpc>
              <a:spcBef>
                <a:spcPts val="0"/>
              </a:spcBef>
              <a:spcAft>
                <a:spcPts val="0"/>
              </a:spcAft>
              <a:buClr>
                <a:srgbClr val="000000"/>
              </a:buClr>
              <a:buSzPts val="1300"/>
              <a:buNone/>
              <a:defRPr/>
            </a:lvl5pPr>
            <a:lvl6pPr lvl="5" rtl="0" algn="ctr">
              <a:lnSpc>
                <a:spcPct val="100000"/>
              </a:lnSpc>
              <a:spcBef>
                <a:spcPts val="0"/>
              </a:spcBef>
              <a:spcAft>
                <a:spcPts val="0"/>
              </a:spcAft>
              <a:buClr>
                <a:srgbClr val="000000"/>
              </a:buClr>
              <a:buSzPts val="1300"/>
              <a:buNone/>
              <a:defRPr/>
            </a:lvl6pPr>
            <a:lvl7pPr lvl="6" rtl="0" algn="ctr">
              <a:lnSpc>
                <a:spcPct val="100000"/>
              </a:lnSpc>
              <a:spcBef>
                <a:spcPts val="0"/>
              </a:spcBef>
              <a:spcAft>
                <a:spcPts val="0"/>
              </a:spcAft>
              <a:buClr>
                <a:srgbClr val="000000"/>
              </a:buClr>
              <a:buSzPts val="1300"/>
              <a:buNone/>
              <a:defRPr/>
            </a:lvl7pPr>
            <a:lvl8pPr lvl="7" rtl="0" algn="ctr">
              <a:lnSpc>
                <a:spcPct val="100000"/>
              </a:lnSpc>
              <a:spcBef>
                <a:spcPts val="0"/>
              </a:spcBef>
              <a:spcAft>
                <a:spcPts val="0"/>
              </a:spcAft>
              <a:buClr>
                <a:srgbClr val="000000"/>
              </a:buClr>
              <a:buSzPts val="1300"/>
              <a:buNone/>
              <a:defRPr/>
            </a:lvl8pPr>
            <a:lvl9pPr lvl="8" rtl="0" algn="ctr">
              <a:lnSpc>
                <a:spcPct val="100000"/>
              </a:lnSpc>
              <a:spcBef>
                <a:spcPts val="0"/>
              </a:spcBef>
              <a:spcAft>
                <a:spcPts val="0"/>
              </a:spcAft>
              <a:buClr>
                <a:srgbClr val="000000"/>
              </a:buClr>
              <a:buSzPts val="1300"/>
              <a:buNone/>
              <a:defRPr/>
            </a:lvl9pPr>
          </a:lstStyle>
          <a:p/>
        </p:txBody>
      </p:sp>
      <p:sp>
        <p:nvSpPr>
          <p:cNvPr id="150" name="Google Shape;150;ga78b9629c4_0_144"/>
          <p:cNvSpPr txBox="1"/>
          <p:nvPr>
            <p:ph idx="1" type="body"/>
          </p:nvPr>
        </p:nvSpPr>
        <p:spPr>
          <a:xfrm>
            <a:off x="892969" y="5732859"/>
            <a:ext cx="7358100" cy="794700"/>
          </a:xfrm>
          <a:prstGeom prst="rect">
            <a:avLst/>
          </a:prstGeom>
          <a:noFill/>
          <a:ln>
            <a:noFill/>
          </a:ln>
        </p:spPr>
        <p:txBody>
          <a:bodyPr anchorCtr="0" anchor="t" bIns="35725" lIns="35725" spcFirstLastPara="1" rIns="35725" wrap="square" tIns="35725">
            <a:noAutofit/>
          </a:bodyPr>
          <a:lstStyle>
            <a:lvl1pPr indent="-228600" lvl="0" marL="457200" rtl="0" algn="ctr">
              <a:lnSpc>
                <a:spcPct val="100000"/>
              </a:lnSpc>
              <a:spcBef>
                <a:spcPts val="0"/>
              </a:spcBef>
              <a:spcAft>
                <a:spcPts val="0"/>
              </a:spcAft>
              <a:buClr>
                <a:srgbClr val="000000"/>
              </a:buClr>
              <a:buSzPts val="2600"/>
              <a:buFont typeface="Helvetica Neue"/>
              <a:buNone/>
              <a:defRPr sz="2600"/>
            </a:lvl1pPr>
            <a:lvl2pPr indent="-228600" lvl="1" marL="914400" rtl="0" algn="ctr">
              <a:lnSpc>
                <a:spcPct val="100000"/>
              </a:lnSpc>
              <a:spcBef>
                <a:spcPts val="0"/>
              </a:spcBef>
              <a:spcAft>
                <a:spcPts val="0"/>
              </a:spcAft>
              <a:buClr>
                <a:srgbClr val="000000"/>
              </a:buClr>
              <a:buSzPts val="2600"/>
              <a:buFont typeface="Helvetica Neue"/>
              <a:buNone/>
              <a:defRPr sz="2600"/>
            </a:lvl2pPr>
            <a:lvl3pPr indent="-228600" lvl="2" marL="1371600" rtl="0" algn="ctr">
              <a:lnSpc>
                <a:spcPct val="100000"/>
              </a:lnSpc>
              <a:spcBef>
                <a:spcPts val="0"/>
              </a:spcBef>
              <a:spcAft>
                <a:spcPts val="0"/>
              </a:spcAft>
              <a:buClr>
                <a:srgbClr val="000000"/>
              </a:buClr>
              <a:buSzPts val="2600"/>
              <a:buFont typeface="Helvetica Neue"/>
              <a:buNone/>
              <a:defRPr sz="2600"/>
            </a:lvl3pPr>
            <a:lvl4pPr indent="-228600" lvl="3" marL="1828800" rtl="0" algn="ctr">
              <a:lnSpc>
                <a:spcPct val="100000"/>
              </a:lnSpc>
              <a:spcBef>
                <a:spcPts val="0"/>
              </a:spcBef>
              <a:spcAft>
                <a:spcPts val="0"/>
              </a:spcAft>
              <a:buClr>
                <a:srgbClr val="000000"/>
              </a:buClr>
              <a:buSzPts val="2600"/>
              <a:buFont typeface="Helvetica Neue"/>
              <a:buNone/>
              <a:defRPr sz="2600"/>
            </a:lvl4pPr>
            <a:lvl5pPr indent="-228600" lvl="4" marL="2286000" rtl="0" algn="ctr">
              <a:lnSpc>
                <a:spcPct val="100000"/>
              </a:lnSpc>
              <a:spcBef>
                <a:spcPts val="0"/>
              </a:spcBef>
              <a:spcAft>
                <a:spcPts val="0"/>
              </a:spcAft>
              <a:buClr>
                <a:srgbClr val="000000"/>
              </a:buClr>
              <a:buSzPts val="2600"/>
              <a:buFont typeface="Helvetica Neue"/>
              <a:buNone/>
              <a:defRPr sz="2600"/>
            </a:lvl5pPr>
            <a:lvl6pPr indent="-342900" lvl="5" marL="2743200" rtl="0" algn="l">
              <a:lnSpc>
                <a:spcPct val="100000"/>
              </a:lnSpc>
              <a:spcBef>
                <a:spcPts val="3000"/>
              </a:spcBef>
              <a:spcAft>
                <a:spcPts val="0"/>
              </a:spcAft>
              <a:buClr>
                <a:srgbClr val="000000"/>
              </a:buClr>
              <a:buSzPts val="1800"/>
              <a:buChar char="•"/>
              <a:defRPr/>
            </a:lvl6pPr>
            <a:lvl7pPr indent="-342900" lvl="6" marL="3200400" rtl="0" algn="l">
              <a:lnSpc>
                <a:spcPct val="100000"/>
              </a:lnSpc>
              <a:spcBef>
                <a:spcPts val="3000"/>
              </a:spcBef>
              <a:spcAft>
                <a:spcPts val="0"/>
              </a:spcAft>
              <a:buClr>
                <a:srgbClr val="000000"/>
              </a:buClr>
              <a:buSzPts val="1800"/>
              <a:buChar char="•"/>
              <a:defRPr/>
            </a:lvl7pPr>
            <a:lvl8pPr indent="-342900" lvl="7" marL="3657600" rtl="0" algn="l">
              <a:lnSpc>
                <a:spcPct val="100000"/>
              </a:lnSpc>
              <a:spcBef>
                <a:spcPts val="3000"/>
              </a:spcBef>
              <a:spcAft>
                <a:spcPts val="0"/>
              </a:spcAft>
              <a:buClr>
                <a:srgbClr val="000000"/>
              </a:buClr>
              <a:buSzPts val="1800"/>
              <a:buChar char="•"/>
              <a:defRPr/>
            </a:lvl8pPr>
            <a:lvl9pPr indent="-342900" lvl="8" marL="4114800" rtl="0" algn="l">
              <a:lnSpc>
                <a:spcPct val="100000"/>
              </a:lnSpc>
              <a:spcBef>
                <a:spcPts val="3000"/>
              </a:spcBef>
              <a:spcAft>
                <a:spcPts val="0"/>
              </a:spcAft>
              <a:buClr>
                <a:srgbClr val="000000"/>
              </a:buClr>
              <a:buSzPts val="1800"/>
              <a:buChar char="•"/>
              <a:defRPr/>
            </a:lvl9pPr>
          </a:lstStyle>
          <a:p/>
        </p:txBody>
      </p:sp>
      <p:sp>
        <p:nvSpPr>
          <p:cNvPr id="151" name="Google Shape;151;ga78b9629c4_0_144"/>
          <p:cNvSpPr txBox="1"/>
          <p:nvPr>
            <p:ph idx="12" type="sldNum"/>
          </p:nvPr>
        </p:nvSpPr>
        <p:spPr>
          <a:xfrm>
            <a:off x="4449997" y="6536531"/>
            <a:ext cx="239100" cy="228000"/>
          </a:xfrm>
          <a:prstGeom prst="rect">
            <a:avLst/>
          </a:prstGeom>
          <a:noFill/>
          <a:ln>
            <a:noFill/>
          </a:ln>
        </p:spPr>
        <p:txBody>
          <a:bodyPr anchorCtr="0" anchor="t" bIns="35725" lIns="35725" spcFirstLastPara="1" rIns="35725" wrap="square" tIns="35725">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centro)">
  <p:cSld name="Título (centro)">
    <p:spTree>
      <p:nvGrpSpPr>
        <p:cNvPr id="152" name="Shape 152"/>
        <p:cNvGrpSpPr/>
        <p:nvPr/>
      </p:nvGrpSpPr>
      <p:grpSpPr>
        <a:xfrm>
          <a:off x="0" y="0"/>
          <a:ext cx="0" cy="0"/>
          <a:chOff x="0" y="0"/>
          <a:chExt cx="0" cy="0"/>
        </a:xfrm>
      </p:grpSpPr>
      <p:sp>
        <p:nvSpPr>
          <p:cNvPr id="153" name="Google Shape;153;ga78b9629c4_0_149"/>
          <p:cNvSpPr txBox="1"/>
          <p:nvPr>
            <p:ph type="title"/>
          </p:nvPr>
        </p:nvSpPr>
        <p:spPr>
          <a:xfrm>
            <a:off x="892969" y="2268141"/>
            <a:ext cx="7358100" cy="2321700"/>
          </a:xfrm>
          <a:prstGeom prst="rect">
            <a:avLst/>
          </a:prstGeom>
          <a:noFill/>
          <a:ln>
            <a:noFill/>
          </a:ln>
        </p:spPr>
        <p:txBody>
          <a:bodyPr anchorCtr="0" anchor="ctr" bIns="35725" lIns="35725" spcFirstLastPara="1" rIns="35725" wrap="square" tIns="35725">
            <a:noAutofit/>
          </a:bodyPr>
          <a:lstStyle>
            <a:lvl1pPr lvl="0" rtl="0" algn="ctr">
              <a:lnSpc>
                <a:spcPct val="100000"/>
              </a:lnSpc>
              <a:spcBef>
                <a:spcPts val="0"/>
              </a:spcBef>
              <a:spcAft>
                <a:spcPts val="0"/>
              </a:spcAft>
              <a:buClr>
                <a:srgbClr val="000000"/>
              </a:buClr>
              <a:buSzPts val="1300"/>
              <a:buNone/>
              <a:defRPr/>
            </a:lvl1pPr>
            <a:lvl2pPr lvl="1" rtl="0" algn="ctr">
              <a:lnSpc>
                <a:spcPct val="100000"/>
              </a:lnSpc>
              <a:spcBef>
                <a:spcPts val="0"/>
              </a:spcBef>
              <a:spcAft>
                <a:spcPts val="0"/>
              </a:spcAft>
              <a:buClr>
                <a:srgbClr val="000000"/>
              </a:buClr>
              <a:buSzPts val="1300"/>
              <a:buNone/>
              <a:defRPr/>
            </a:lvl2pPr>
            <a:lvl3pPr lvl="2" rtl="0" algn="ctr">
              <a:lnSpc>
                <a:spcPct val="100000"/>
              </a:lnSpc>
              <a:spcBef>
                <a:spcPts val="0"/>
              </a:spcBef>
              <a:spcAft>
                <a:spcPts val="0"/>
              </a:spcAft>
              <a:buClr>
                <a:srgbClr val="000000"/>
              </a:buClr>
              <a:buSzPts val="1300"/>
              <a:buNone/>
              <a:defRPr/>
            </a:lvl3pPr>
            <a:lvl4pPr lvl="3" rtl="0" algn="ctr">
              <a:lnSpc>
                <a:spcPct val="100000"/>
              </a:lnSpc>
              <a:spcBef>
                <a:spcPts val="0"/>
              </a:spcBef>
              <a:spcAft>
                <a:spcPts val="0"/>
              </a:spcAft>
              <a:buClr>
                <a:srgbClr val="000000"/>
              </a:buClr>
              <a:buSzPts val="1300"/>
              <a:buNone/>
              <a:defRPr/>
            </a:lvl4pPr>
            <a:lvl5pPr lvl="4" rtl="0" algn="ctr">
              <a:lnSpc>
                <a:spcPct val="100000"/>
              </a:lnSpc>
              <a:spcBef>
                <a:spcPts val="0"/>
              </a:spcBef>
              <a:spcAft>
                <a:spcPts val="0"/>
              </a:spcAft>
              <a:buClr>
                <a:srgbClr val="000000"/>
              </a:buClr>
              <a:buSzPts val="1300"/>
              <a:buNone/>
              <a:defRPr/>
            </a:lvl5pPr>
            <a:lvl6pPr lvl="5" rtl="0" algn="ctr">
              <a:lnSpc>
                <a:spcPct val="100000"/>
              </a:lnSpc>
              <a:spcBef>
                <a:spcPts val="0"/>
              </a:spcBef>
              <a:spcAft>
                <a:spcPts val="0"/>
              </a:spcAft>
              <a:buClr>
                <a:srgbClr val="000000"/>
              </a:buClr>
              <a:buSzPts val="1300"/>
              <a:buNone/>
              <a:defRPr/>
            </a:lvl6pPr>
            <a:lvl7pPr lvl="6" rtl="0" algn="ctr">
              <a:lnSpc>
                <a:spcPct val="100000"/>
              </a:lnSpc>
              <a:spcBef>
                <a:spcPts val="0"/>
              </a:spcBef>
              <a:spcAft>
                <a:spcPts val="0"/>
              </a:spcAft>
              <a:buClr>
                <a:srgbClr val="000000"/>
              </a:buClr>
              <a:buSzPts val="1300"/>
              <a:buNone/>
              <a:defRPr/>
            </a:lvl7pPr>
            <a:lvl8pPr lvl="7" rtl="0" algn="ctr">
              <a:lnSpc>
                <a:spcPct val="100000"/>
              </a:lnSpc>
              <a:spcBef>
                <a:spcPts val="0"/>
              </a:spcBef>
              <a:spcAft>
                <a:spcPts val="0"/>
              </a:spcAft>
              <a:buClr>
                <a:srgbClr val="000000"/>
              </a:buClr>
              <a:buSzPts val="1300"/>
              <a:buNone/>
              <a:defRPr/>
            </a:lvl8pPr>
            <a:lvl9pPr lvl="8" rtl="0" algn="ctr">
              <a:lnSpc>
                <a:spcPct val="100000"/>
              </a:lnSpc>
              <a:spcBef>
                <a:spcPts val="0"/>
              </a:spcBef>
              <a:spcAft>
                <a:spcPts val="0"/>
              </a:spcAft>
              <a:buClr>
                <a:srgbClr val="000000"/>
              </a:buClr>
              <a:buSzPts val="1300"/>
              <a:buNone/>
              <a:defRPr/>
            </a:lvl9pPr>
          </a:lstStyle>
          <a:p/>
        </p:txBody>
      </p:sp>
      <p:sp>
        <p:nvSpPr>
          <p:cNvPr id="154" name="Google Shape;154;ga78b9629c4_0_149"/>
          <p:cNvSpPr txBox="1"/>
          <p:nvPr>
            <p:ph idx="12" type="sldNum"/>
          </p:nvPr>
        </p:nvSpPr>
        <p:spPr>
          <a:xfrm>
            <a:off x="4449997" y="6536531"/>
            <a:ext cx="239100" cy="228000"/>
          </a:xfrm>
          <a:prstGeom prst="rect">
            <a:avLst/>
          </a:prstGeom>
          <a:noFill/>
          <a:ln>
            <a:noFill/>
          </a:ln>
        </p:spPr>
        <p:txBody>
          <a:bodyPr anchorCtr="0" anchor="t" bIns="35725" lIns="35725" spcFirstLastPara="1" rIns="35725" wrap="square" tIns="35725">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vertical)">
  <p:cSld name="Foto (vertical)">
    <p:spTree>
      <p:nvGrpSpPr>
        <p:cNvPr id="155" name="Shape 155"/>
        <p:cNvGrpSpPr/>
        <p:nvPr/>
      </p:nvGrpSpPr>
      <p:grpSpPr>
        <a:xfrm>
          <a:off x="0" y="0"/>
          <a:ext cx="0" cy="0"/>
          <a:chOff x="0" y="0"/>
          <a:chExt cx="0" cy="0"/>
        </a:xfrm>
      </p:grpSpPr>
      <p:sp>
        <p:nvSpPr>
          <p:cNvPr id="156" name="Google Shape;156;ga78b9629c4_0_152"/>
          <p:cNvSpPr/>
          <p:nvPr>
            <p:ph idx="2" type="pic"/>
          </p:nvPr>
        </p:nvSpPr>
        <p:spPr>
          <a:xfrm>
            <a:off x="1591717" y="431601"/>
            <a:ext cx="8719800" cy="5813100"/>
          </a:xfrm>
          <a:prstGeom prst="rect">
            <a:avLst/>
          </a:prstGeom>
          <a:noFill/>
          <a:ln>
            <a:noFill/>
          </a:ln>
        </p:spPr>
        <p:txBody>
          <a:bodyPr anchorCtr="0" anchor="t" bIns="32125" lIns="64275" spcFirstLastPara="1" rIns="64275" wrap="square" tIns="32125">
            <a:noAutofit/>
          </a:bodyPr>
          <a:lstStyle>
            <a:lvl1pPr lvl="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9pPr>
          </a:lstStyle>
          <a:p/>
        </p:txBody>
      </p:sp>
      <p:sp>
        <p:nvSpPr>
          <p:cNvPr id="157" name="Google Shape;157;ga78b9629c4_0_152"/>
          <p:cNvSpPr txBox="1"/>
          <p:nvPr>
            <p:ph type="title"/>
          </p:nvPr>
        </p:nvSpPr>
        <p:spPr>
          <a:xfrm>
            <a:off x="669727" y="446484"/>
            <a:ext cx="3750600" cy="2804100"/>
          </a:xfrm>
          <a:prstGeom prst="rect">
            <a:avLst/>
          </a:prstGeom>
          <a:noFill/>
          <a:ln>
            <a:noFill/>
          </a:ln>
        </p:spPr>
        <p:txBody>
          <a:bodyPr anchorCtr="0" anchor="b" bIns="35725" lIns="35725" spcFirstLastPara="1" rIns="35725" wrap="square" tIns="35725">
            <a:noAutofit/>
          </a:bodyPr>
          <a:lstStyle>
            <a:lvl1pPr lvl="0" rtl="0" algn="ctr">
              <a:lnSpc>
                <a:spcPct val="100000"/>
              </a:lnSpc>
              <a:spcBef>
                <a:spcPts val="0"/>
              </a:spcBef>
              <a:spcAft>
                <a:spcPts val="0"/>
              </a:spcAft>
              <a:buClr>
                <a:srgbClr val="000000"/>
              </a:buClr>
              <a:buSzPts val="4200"/>
              <a:buFont typeface="Helvetica Neue"/>
              <a:buNone/>
              <a:defRPr sz="4200"/>
            </a:lvl1pPr>
            <a:lvl2pPr lvl="1" rtl="0" algn="ctr">
              <a:lnSpc>
                <a:spcPct val="100000"/>
              </a:lnSpc>
              <a:spcBef>
                <a:spcPts val="0"/>
              </a:spcBef>
              <a:spcAft>
                <a:spcPts val="0"/>
              </a:spcAft>
              <a:buClr>
                <a:srgbClr val="000000"/>
              </a:buClr>
              <a:buSzPts val="1300"/>
              <a:buNone/>
              <a:defRPr/>
            </a:lvl2pPr>
            <a:lvl3pPr lvl="2" rtl="0" algn="ctr">
              <a:lnSpc>
                <a:spcPct val="100000"/>
              </a:lnSpc>
              <a:spcBef>
                <a:spcPts val="0"/>
              </a:spcBef>
              <a:spcAft>
                <a:spcPts val="0"/>
              </a:spcAft>
              <a:buClr>
                <a:srgbClr val="000000"/>
              </a:buClr>
              <a:buSzPts val="1300"/>
              <a:buNone/>
              <a:defRPr/>
            </a:lvl3pPr>
            <a:lvl4pPr lvl="3" rtl="0" algn="ctr">
              <a:lnSpc>
                <a:spcPct val="100000"/>
              </a:lnSpc>
              <a:spcBef>
                <a:spcPts val="0"/>
              </a:spcBef>
              <a:spcAft>
                <a:spcPts val="0"/>
              </a:spcAft>
              <a:buClr>
                <a:srgbClr val="000000"/>
              </a:buClr>
              <a:buSzPts val="1300"/>
              <a:buNone/>
              <a:defRPr/>
            </a:lvl4pPr>
            <a:lvl5pPr lvl="4" rtl="0" algn="ctr">
              <a:lnSpc>
                <a:spcPct val="100000"/>
              </a:lnSpc>
              <a:spcBef>
                <a:spcPts val="0"/>
              </a:spcBef>
              <a:spcAft>
                <a:spcPts val="0"/>
              </a:spcAft>
              <a:buClr>
                <a:srgbClr val="000000"/>
              </a:buClr>
              <a:buSzPts val="1300"/>
              <a:buNone/>
              <a:defRPr/>
            </a:lvl5pPr>
            <a:lvl6pPr lvl="5" rtl="0" algn="ctr">
              <a:lnSpc>
                <a:spcPct val="100000"/>
              </a:lnSpc>
              <a:spcBef>
                <a:spcPts val="0"/>
              </a:spcBef>
              <a:spcAft>
                <a:spcPts val="0"/>
              </a:spcAft>
              <a:buClr>
                <a:srgbClr val="000000"/>
              </a:buClr>
              <a:buSzPts val="1300"/>
              <a:buNone/>
              <a:defRPr/>
            </a:lvl6pPr>
            <a:lvl7pPr lvl="6" rtl="0" algn="ctr">
              <a:lnSpc>
                <a:spcPct val="100000"/>
              </a:lnSpc>
              <a:spcBef>
                <a:spcPts val="0"/>
              </a:spcBef>
              <a:spcAft>
                <a:spcPts val="0"/>
              </a:spcAft>
              <a:buClr>
                <a:srgbClr val="000000"/>
              </a:buClr>
              <a:buSzPts val="1300"/>
              <a:buNone/>
              <a:defRPr/>
            </a:lvl7pPr>
            <a:lvl8pPr lvl="7" rtl="0" algn="ctr">
              <a:lnSpc>
                <a:spcPct val="100000"/>
              </a:lnSpc>
              <a:spcBef>
                <a:spcPts val="0"/>
              </a:spcBef>
              <a:spcAft>
                <a:spcPts val="0"/>
              </a:spcAft>
              <a:buClr>
                <a:srgbClr val="000000"/>
              </a:buClr>
              <a:buSzPts val="1300"/>
              <a:buNone/>
              <a:defRPr/>
            </a:lvl8pPr>
            <a:lvl9pPr lvl="8" rtl="0" algn="ctr">
              <a:lnSpc>
                <a:spcPct val="100000"/>
              </a:lnSpc>
              <a:spcBef>
                <a:spcPts val="0"/>
              </a:spcBef>
              <a:spcAft>
                <a:spcPts val="0"/>
              </a:spcAft>
              <a:buClr>
                <a:srgbClr val="000000"/>
              </a:buClr>
              <a:buSzPts val="1300"/>
              <a:buNone/>
              <a:defRPr/>
            </a:lvl9pPr>
          </a:lstStyle>
          <a:p/>
        </p:txBody>
      </p:sp>
      <p:sp>
        <p:nvSpPr>
          <p:cNvPr id="158" name="Google Shape;158;ga78b9629c4_0_152"/>
          <p:cNvSpPr txBox="1"/>
          <p:nvPr>
            <p:ph idx="1" type="body"/>
          </p:nvPr>
        </p:nvSpPr>
        <p:spPr>
          <a:xfrm>
            <a:off x="669727" y="3321844"/>
            <a:ext cx="3750600" cy="2893200"/>
          </a:xfrm>
          <a:prstGeom prst="rect">
            <a:avLst/>
          </a:prstGeom>
          <a:noFill/>
          <a:ln>
            <a:noFill/>
          </a:ln>
        </p:spPr>
        <p:txBody>
          <a:bodyPr anchorCtr="0" anchor="t" bIns="35725" lIns="35725" spcFirstLastPara="1" rIns="35725" wrap="square" tIns="35725">
            <a:noAutofit/>
          </a:bodyPr>
          <a:lstStyle>
            <a:lvl1pPr indent="-228600" lvl="0" marL="457200" rtl="0" algn="ctr">
              <a:lnSpc>
                <a:spcPct val="100000"/>
              </a:lnSpc>
              <a:spcBef>
                <a:spcPts val="0"/>
              </a:spcBef>
              <a:spcAft>
                <a:spcPts val="0"/>
              </a:spcAft>
              <a:buClr>
                <a:srgbClr val="000000"/>
              </a:buClr>
              <a:buSzPts val="2600"/>
              <a:buFont typeface="Helvetica Neue"/>
              <a:buNone/>
              <a:defRPr sz="2600"/>
            </a:lvl1pPr>
            <a:lvl2pPr indent="-228600" lvl="1" marL="914400" rtl="0" algn="ctr">
              <a:lnSpc>
                <a:spcPct val="100000"/>
              </a:lnSpc>
              <a:spcBef>
                <a:spcPts val="0"/>
              </a:spcBef>
              <a:spcAft>
                <a:spcPts val="0"/>
              </a:spcAft>
              <a:buClr>
                <a:srgbClr val="000000"/>
              </a:buClr>
              <a:buSzPts val="2600"/>
              <a:buFont typeface="Helvetica Neue"/>
              <a:buNone/>
              <a:defRPr sz="2600"/>
            </a:lvl2pPr>
            <a:lvl3pPr indent="-228600" lvl="2" marL="1371600" rtl="0" algn="ctr">
              <a:lnSpc>
                <a:spcPct val="100000"/>
              </a:lnSpc>
              <a:spcBef>
                <a:spcPts val="0"/>
              </a:spcBef>
              <a:spcAft>
                <a:spcPts val="0"/>
              </a:spcAft>
              <a:buClr>
                <a:srgbClr val="000000"/>
              </a:buClr>
              <a:buSzPts val="2600"/>
              <a:buFont typeface="Helvetica Neue"/>
              <a:buNone/>
              <a:defRPr sz="2600"/>
            </a:lvl3pPr>
            <a:lvl4pPr indent="-228600" lvl="3" marL="1828800" rtl="0" algn="ctr">
              <a:lnSpc>
                <a:spcPct val="100000"/>
              </a:lnSpc>
              <a:spcBef>
                <a:spcPts val="0"/>
              </a:spcBef>
              <a:spcAft>
                <a:spcPts val="0"/>
              </a:spcAft>
              <a:buClr>
                <a:srgbClr val="000000"/>
              </a:buClr>
              <a:buSzPts val="2600"/>
              <a:buFont typeface="Helvetica Neue"/>
              <a:buNone/>
              <a:defRPr sz="2600"/>
            </a:lvl4pPr>
            <a:lvl5pPr indent="-228600" lvl="4" marL="2286000" rtl="0" algn="ctr">
              <a:lnSpc>
                <a:spcPct val="100000"/>
              </a:lnSpc>
              <a:spcBef>
                <a:spcPts val="0"/>
              </a:spcBef>
              <a:spcAft>
                <a:spcPts val="0"/>
              </a:spcAft>
              <a:buClr>
                <a:srgbClr val="000000"/>
              </a:buClr>
              <a:buSzPts val="2600"/>
              <a:buFont typeface="Helvetica Neue"/>
              <a:buNone/>
              <a:defRPr sz="2600"/>
            </a:lvl5pPr>
            <a:lvl6pPr indent="-342900" lvl="5" marL="2743200" rtl="0" algn="l">
              <a:lnSpc>
                <a:spcPct val="100000"/>
              </a:lnSpc>
              <a:spcBef>
                <a:spcPts val="3000"/>
              </a:spcBef>
              <a:spcAft>
                <a:spcPts val="0"/>
              </a:spcAft>
              <a:buClr>
                <a:srgbClr val="000000"/>
              </a:buClr>
              <a:buSzPts val="1800"/>
              <a:buChar char="•"/>
              <a:defRPr/>
            </a:lvl6pPr>
            <a:lvl7pPr indent="-342900" lvl="6" marL="3200400" rtl="0" algn="l">
              <a:lnSpc>
                <a:spcPct val="100000"/>
              </a:lnSpc>
              <a:spcBef>
                <a:spcPts val="3000"/>
              </a:spcBef>
              <a:spcAft>
                <a:spcPts val="0"/>
              </a:spcAft>
              <a:buClr>
                <a:srgbClr val="000000"/>
              </a:buClr>
              <a:buSzPts val="1800"/>
              <a:buChar char="•"/>
              <a:defRPr/>
            </a:lvl7pPr>
            <a:lvl8pPr indent="-342900" lvl="7" marL="3657600" rtl="0" algn="l">
              <a:lnSpc>
                <a:spcPct val="100000"/>
              </a:lnSpc>
              <a:spcBef>
                <a:spcPts val="3000"/>
              </a:spcBef>
              <a:spcAft>
                <a:spcPts val="0"/>
              </a:spcAft>
              <a:buClr>
                <a:srgbClr val="000000"/>
              </a:buClr>
              <a:buSzPts val="1800"/>
              <a:buChar char="•"/>
              <a:defRPr/>
            </a:lvl8pPr>
            <a:lvl9pPr indent="-342900" lvl="8" marL="4114800" rtl="0" algn="l">
              <a:lnSpc>
                <a:spcPct val="100000"/>
              </a:lnSpc>
              <a:spcBef>
                <a:spcPts val="3000"/>
              </a:spcBef>
              <a:spcAft>
                <a:spcPts val="0"/>
              </a:spcAft>
              <a:buClr>
                <a:srgbClr val="000000"/>
              </a:buClr>
              <a:buSzPts val="1800"/>
              <a:buChar char="•"/>
              <a:defRPr/>
            </a:lvl9pPr>
          </a:lstStyle>
          <a:p/>
        </p:txBody>
      </p:sp>
      <p:sp>
        <p:nvSpPr>
          <p:cNvPr id="159" name="Google Shape;159;ga78b9629c4_0_152"/>
          <p:cNvSpPr txBox="1"/>
          <p:nvPr>
            <p:ph idx="12" type="sldNum"/>
          </p:nvPr>
        </p:nvSpPr>
        <p:spPr>
          <a:xfrm>
            <a:off x="4449997" y="6536531"/>
            <a:ext cx="239100" cy="228000"/>
          </a:xfrm>
          <a:prstGeom prst="rect">
            <a:avLst/>
          </a:prstGeom>
          <a:noFill/>
          <a:ln>
            <a:noFill/>
          </a:ln>
        </p:spPr>
        <p:txBody>
          <a:bodyPr anchorCtr="0" anchor="t" bIns="35725" lIns="35725" spcFirstLastPara="1" rIns="35725" wrap="square" tIns="35725">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arriba)">
  <p:cSld name="Título (arriba)">
    <p:spTree>
      <p:nvGrpSpPr>
        <p:cNvPr id="160" name="Shape 160"/>
        <p:cNvGrpSpPr/>
        <p:nvPr/>
      </p:nvGrpSpPr>
      <p:grpSpPr>
        <a:xfrm>
          <a:off x="0" y="0"/>
          <a:ext cx="0" cy="0"/>
          <a:chOff x="0" y="0"/>
          <a:chExt cx="0" cy="0"/>
        </a:xfrm>
      </p:grpSpPr>
      <p:sp>
        <p:nvSpPr>
          <p:cNvPr id="161" name="Google Shape;161;ga78b9629c4_0_157"/>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lvl1pPr lvl="0" rtl="0" algn="ctr">
              <a:lnSpc>
                <a:spcPct val="100000"/>
              </a:lnSpc>
              <a:spcBef>
                <a:spcPts val="0"/>
              </a:spcBef>
              <a:spcAft>
                <a:spcPts val="0"/>
              </a:spcAft>
              <a:buClr>
                <a:srgbClr val="000000"/>
              </a:buClr>
              <a:buSzPts val="1300"/>
              <a:buNone/>
              <a:defRPr/>
            </a:lvl1pPr>
            <a:lvl2pPr lvl="1" rtl="0" algn="ctr">
              <a:lnSpc>
                <a:spcPct val="100000"/>
              </a:lnSpc>
              <a:spcBef>
                <a:spcPts val="0"/>
              </a:spcBef>
              <a:spcAft>
                <a:spcPts val="0"/>
              </a:spcAft>
              <a:buClr>
                <a:srgbClr val="000000"/>
              </a:buClr>
              <a:buSzPts val="1300"/>
              <a:buNone/>
              <a:defRPr/>
            </a:lvl2pPr>
            <a:lvl3pPr lvl="2" rtl="0" algn="ctr">
              <a:lnSpc>
                <a:spcPct val="100000"/>
              </a:lnSpc>
              <a:spcBef>
                <a:spcPts val="0"/>
              </a:spcBef>
              <a:spcAft>
                <a:spcPts val="0"/>
              </a:spcAft>
              <a:buClr>
                <a:srgbClr val="000000"/>
              </a:buClr>
              <a:buSzPts val="1300"/>
              <a:buNone/>
              <a:defRPr/>
            </a:lvl3pPr>
            <a:lvl4pPr lvl="3" rtl="0" algn="ctr">
              <a:lnSpc>
                <a:spcPct val="100000"/>
              </a:lnSpc>
              <a:spcBef>
                <a:spcPts val="0"/>
              </a:spcBef>
              <a:spcAft>
                <a:spcPts val="0"/>
              </a:spcAft>
              <a:buClr>
                <a:srgbClr val="000000"/>
              </a:buClr>
              <a:buSzPts val="1300"/>
              <a:buNone/>
              <a:defRPr/>
            </a:lvl4pPr>
            <a:lvl5pPr lvl="4" rtl="0" algn="ctr">
              <a:lnSpc>
                <a:spcPct val="100000"/>
              </a:lnSpc>
              <a:spcBef>
                <a:spcPts val="0"/>
              </a:spcBef>
              <a:spcAft>
                <a:spcPts val="0"/>
              </a:spcAft>
              <a:buClr>
                <a:srgbClr val="000000"/>
              </a:buClr>
              <a:buSzPts val="1300"/>
              <a:buNone/>
              <a:defRPr/>
            </a:lvl5pPr>
            <a:lvl6pPr lvl="5" rtl="0" algn="ctr">
              <a:lnSpc>
                <a:spcPct val="100000"/>
              </a:lnSpc>
              <a:spcBef>
                <a:spcPts val="0"/>
              </a:spcBef>
              <a:spcAft>
                <a:spcPts val="0"/>
              </a:spcAft>
              <a:buClr>
                <a:srgbClr val="000000"/>
              </a:buClr>
              <a:buSzPts val="1300"/>
              <a:buNone/>
              <a:defRPr/>
            </a:lvl6pPr>
            <a:lvl7pPr lvl="6" rtl="0" algn="ctr">
              <a:lnSpc>
                <a:spcPct val="100000"/>
              </a:lnSpc>
              <a:spcBef>
                <a:spcPts val="0"/>
              </a:spcBef>
              <a:spcAft>
                <a:spcPts val="0"/>
              </a:spcAft>
              <a:buClr>
                <a:srgbClr val="000000"/>
              </a:buClr>
              <a:buSzPts val="1300"/>
              <a:buNone/>
              <a:defRPr/>
            </a:lvl7pPr>
            <a:lvl8pPr lvl="7" rtl="0" algn="ctr">
              <a:lnSpc>
                <a:spcPct val="100000"/>
              </a:lnSpc>
              <a:spcBef>
                <a:spcPts val="0"/>
              </a:spcBef>
              <a:spcAft>
                <a:spcPts val="0"/>
              </a:spcAft>
              <a:buClr>
                <a:srgbClr val="000000"/>
              </a:buClr>
              <a:buSzPts val="1300"/>
              <a:buNone/>
              <a:defRPr/>
            </a:lvl8pPr>
            <a:lvl9pPr lvl="8" rtl="0" algn="ctr">
              <a:lnSpc>
                <a:spcPct val="100000"/>
              </a:lnSpc>
              <a:spcBef>
                <a:spcPts val="0"/>
              </a:spcBef>
              <a:spcAft>
                <a:spcPts val="0"/>
              </a:spcAft>
              <a:buClr>
                <a:srgbClr val="000000"/>
              </a:buClr>
              <a:buSzPts val="1300"/>
              <a:buNone/>
              <a:defRPr/>
            </a:lvl9pPr>
          </a:lstStyle>
          <a:p/>
        </p:txBody>
      </p:sp>
      <p:sp>
        <p:nvSpPr>
          <p:cNvPr id="162" name="Google Shape;162;ga78b9629c4_0_157"/>
          <p:cNvSpPr txBox="1"/>
          <p:nvPr>
            <p:ph idx="12" type="sldNum"/>
          </p:nvPr>
        </p:nvSpPr>
        <p:spPr>
          <a:xfrm>
            <a:off x="4449997" y="6536531"/>
            <a:ext cx="239100" cy="228000"/>
          </a:xfrm>
          <a:prstGeom prst="rect">
            <a:avLst/>
          </a:prstGeom>
          <a:noFill/>
          <a:ln>
            <a:noFill/>
          </a:ln>
        </p:spPr>
        <p:txBody>
          <a:bodyPr anchorCtr="0" anchor="t" bIns="35725" lIns="35725" spcFirstLastPara="1" rIns="35725" wrap="square" tIns="35725">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722313" y="4406904"/>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8"/>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iñetas y foto">
  <p:cSld name="Título, viñetas y foto">
    <p:spTree>
      <p:nvGrpSpPr>
        <p:cNvPr id="163" name="Shape 163"/>
        <p:cNvGrpSpPr/>
        <p:nvPr/>
      </p:nvGrpSpPr>
      <p:grpSpPr>
        <a:xfrm>
          <a:off x="0" y="0"/>
          <a:ext cx="0" cy="0"/>
          <a:chOff x="0" y="0"/>
          <a:chExt cx="0" cy="0"/>
        </a:xfrm>
      </p:grpSpPr>
      <p:sp>
        <p:nvSpPr>
          <p:cNvPr id="164" name="Google Shape;164;ga78b9629c4_0_160"/>
          <p:cNvSpPr/>
          <p:nvPr>
            <p:ph idx="2" type="pic"/>
          </p:nvPr>
        </p:nvSpPr>
        <p:spPr>
          <a:xfrm>
            <a:off x="2873127" y="1818679"/>
            <a:ext cx="6630300" cy="4420200"/>
          </a:xfrm>
          <a:prstGeom prst="rect">
            <a:avLst/>
          </a:prstGeom>
          <a:noFill/>
          <a:ln>
            <a:noFill/>
          </a:ln>
        </p:spPr>
        <p:txBody>
          <a:bodyPr anchorCtr="0" anchor="t" bIns="32125" lIns="64275" spcFirstLastPara="1" rIns="64275" wrap="square" tIns="32125">
            <a:noAutofit/>
          </a:bodyPr>
          <a:lstStyle>
            <a:lvl1pPr lvl="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9pPr>
          </a:lstStyle>
          <a:p/>
        </p:txBody>
      </p:sp>
      <p:sp>
        <p:nvSpPr>
          <p:cNvPr id="165" name="Google Shape;165;ga78b9629c4_0_160"/>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lvl1pPr lvl="0" rtl="0" algn="ctr">
              <a:lnSpc>
                <a:spcPct val="100000"/>
              </a:lnSpc>
              <a:spcBef>
                <a:spcPts val="0"/>
              </a:spcBef>
              <a:spcAft>
                <a:spcPts val="0"/>
              </a:spcAft>
              <a:buClr>
                <a:srgbClr val="000000"/>
              </a:buClr>
              <a:buSzPts val="1300"/>
              <a:buNone/>
              <a:defRPr/>
            </a:lvl1pPr>
            <a:lvl2pPr lvl="1" rtl="0" algn="ctr">
              <a:lnSpc>
                <a:spcPct val="100000"/>
              </a:lnSpc>
              <a:spcBef>
                <a:spcPts val="0"/>
              </a:spcBef>
              <a:spcAft>
                <a:spcPts val="0"/>
              </a:spcAft>
              <a:buClr>
                <a:srgbClr val="000000"/>
              </a:buClr>
              <a:buSzPts val="1300"/>
              <a:buNone/>
              <a:defRPr/>
            </a:lvl2pPr>
            <a:lvl3pPr lvl="2" rtl="0" algn="ctr">
              <a:lnSpc>
                <a:spcPct val="100000"/>
              </a:lnSpc>
              <a:spcBef>
                <a:spcPts val="0"/>
              </a:spcBef>
              <a:spcAft>
                <a:spcPts val="0"/>
              </a:spcAft>
              <a:buClr>
                <a:srgbClr val="000000"/>
              </a:buClr>
              <a:buSzPts val="1300"/>
              <a:buNone/>
              <a:defRPr/>
            </a:lvl3pPr>
            <a:lvl4pPr lvl="3" rtl="0" algn="ctr">
              <a:lnSpc>
                <a:spcPct val="100000"/>
              </a:lnSpc>
              <a:spcBef>
                <a:spcPts val="0"/>
              </a:spcBef>
              <a:spcAft>
                <a:spcPts val="0"/>
              </a:spcAft>
              <a:buClr>
                <a:srgbClr val="000000"/>
              </a:buClr>
              <a:buSzPts val="1300"/>
              <a:buNone/>
              <a:defRPr/>
            </a:lvl4pPr>
            <a:lvl5pPr lvl="4" rtl="0" algn="ctr">
              <a:lnSpc>
                <a:spcPct val="100000"/>
              </a:lnSpc>
              <a:spcBef>
                <a:spcPts val="0"/>
              </a:spcBef>
              <a:spcAft>
                <a:spcPts val="0"/>
              </a:spcAft>
              <a:buClr>
                <a:srgbClr val="000000"/>
              </a:buClr>
              <a:buSzPts val="1300"/>
              <a:buNone/>
              <a:defRPr/>
            </a:lvl5pPr>
            <a:lvl6pPr lvl="5" rtl="0" algn="ctr">
              <a:lnSpc>
                <a:spcPct val="100000"/>
              </a:lnSpc>
              <a:spcBef>
                <a:spcPts val="0"/>
              </a:spcBef>
              <a:spcAft>
                <a:spcPts val="0"/>
              </a:spcAft>
              <a:buClr>
                <a:srgbClr val="000000"/>
              </a:buClr>
              <a:buSzPts val="1300"/>
              <a:buNone/>
              <a:defRPr/>
            </a:lvl6pPr>
            <a:lvl7pPr lvl="6" rtl="0" algn="ctr">
              <a:lnSpc>
                <a:spcPct val="100000"/>
              </a:lnSpc>
              <a:spcBef>
                <a:spcPts val="0"/>
              </a:spcBef>
              <a:spcAft>
                <a:spcPts val="0"/>
              </a:spcAft>
              <a:buClr>
                <a:srgbClr val="000000"/>
              </a:buClr>
              <a:buSzPts val="1300"/>
              <a:buNone/>
              <a:defRPr/>
            </a:lvl7pPr>
            <a:lvl8pPr lvl="7" rtl="0" algn="ctr">
              <a:lnSpc>
                <a:spcPct val="100000"/>
              </a:lnSpc>
              <a:spcBef>
                <a:spcPts val="0"/>
              </a:spcBef>
              <a:spcAft>
                <a:spcPts val="0"/>
              </a:spcAft>
              <a:buClr>
                <a:srgbClr val="000000"/>
              </a:buClr>
              <a:buSzPts val="1300"/>
              <a:buNone/>
              <a:defRPr/>
            </a:lvl8pPr>
            <a:lvl9pPr lvl="8" rtl="0" algn="ctr">
              <a:lnSpc>
                <a:spcPct val="100000"/>
              </a:lnSpc>
              <a:spcBef>
                <a:spcPts val="0"/>
              </a:spcBef>
              <a:spcAft>
                <a:spcPts val="0"/>
              </a:spcAft>
              <a:buClr>
                <a:srgbClr val="000000"/>
              </a:buClr>
              <a:buSzPts val="1300"/>
              <a:buNone/>
              <a:defRPr/>
            </a:lvl9pPr>
          </a:lstStyle>
          <a:p/>
        </p:txBody>
      </p:sp>
      <p:sp>
        <p:nvSpPr>
          <p:cNvPr id="166" name="Google Shape;166;ga78b9629c4_0_160"/>
          <p:cNvSpPr txBox="1"/>
          <p:nvPr>
            <p:ph idx="1" type="body"/>
          </p:nvPr>
        </p:nvSpPr>
        <p:spPr>
          <a:xfrm>
            <a:off x="669727" y="1821656"/>
            <a:ext cx="3750600" cy="4420200"/>
          </a:xfrm>
          <a:prstGeom prst="rect">
            <a:avLst/>
          </a:prstGeom>
          <a:noFill/>
          <a:ln>
            <a:noFill/>
          </a:ln>
        </p:spPr>
        <p:txBody>
          <a:bodyPr anchorCtr="0" anchor="ctr" bIns="35725" lIns="35725" spcFirstLastPara="1" rIns="35725" wrap="square" tIns="35725">
            <a:noAutofit/>
          </a:bodyPr>
          <a:lstStyle>
            <a:lvl1pPr indent="-412750" lvl="0" marL="457200" rtl="0" algn="l">
              <a:lnSpc>
                <a:spcPct val="100000"/>
              </a:lnSpc>
              <a:spcBef>
                <a:spcPts val="2300"/>
              </a:spcBef>
              <a:spcAft>
                <a:spcPts val="0"/>
              </a:spcAft>
              <a:buClr>
                <a:srgbClr val="000000"/>
              </a:buClr>
              <a:buSzPts val="2900"/>
              <a:buFont typeface="Helvetica Neue"/>
              <a:buChar char="•"/>
              <a:defRPr sz="2000"/>
            </a:lvl1pPr>
            <a:lvl2pPr indent="-412750" lvl="1" marL="914400" rtl="0" algn="l">
              <a:lnSpc>
                <a:spcPct val="100000"/>
              </a:lnSpc>
              <a:spcBef>
                <a:spcPts val="2300"/>
              </a:spcBef>
              <a:spcAft>
                <a:spcPts val="0"/>
              </a:spcAft>
              <a:buClr>
                <a:srgbClr val="000000"/>
              </a:buClr>
              <a:buSzPts val="2900"/>
              <a:buFont typeface="Helvetica Neue"/>
              <a:buChar char="•"/>
              <a:defRPr sz="2000"/>
            </a:lvl2pPr>
            <a:lvl3pPr indent="-412750" lvl="2" marL="1371600" rtl="0" algn="l">
              <a:lnSpc>
                <a:spcPct val="100000"/>
              </a:lnSpc>
              <a:spcBef>
                <a:spcPts val="2300"/>
              </a:spcBef>
              <a:spcAft>
                <a:spcPts val="0"/>
              </a:spcAft>
              <a:buClr>
                <a:srgbClr val="000000"/>
              </a:buClr>
              <a:buSzPts val="2900"/>
              <a:buFont typeface="Helvetica Neue"/>
              <a:buChar char="•"/>
              <a:defRPr sz="2000"/>
            </a:lvl3pPr>
            <a:lvl4pPr indent="-412750" lvl="3" marL="1828800" rtl="0" algn="l">
              <a:lnSpc>
                <a:spcPct val="100000"/>
              </a:lnSpc>
              <a:spcBef>
                <a:spcPts val="2300"/>
              </a:spcBef>
              <a:spcAft>
                <a:spcPts val="0"/>
              </a:spcAft>
              <a:buClr>
                <a:srgbClr val="000000"/>
              </a:buClr>
              <a:buSzPts val="2900"/>
              <a:buFont typeface="Helvetica Neue"/>
              <a:buChar char="•"/>
              <a:defRPr sz="2000"/>
            </a:lvl4pPr>
            <a:lvl5pPr indent="-412750" lvl="4" marL="2286000" rtl="0" algn="l">
              <a:lnSpc>
                <a:spcPct val="100000"/>
              </a:lnSpc>
              <a:spcBef>
                <a:spcPts val="2300"/>
              </a:spcBef>
              <a:spcAft>
                <a:spcPts val="0"/>
              </a:spcAft>
              <a:buClr>
                <a:srgbClr val="000000"/>
              </a:buClr>
              <a:buSzPts val="2900"/>
              <a:buFont typeface="Helvetica Neue"/>
              <a:buChar char="•"/>
              <a:defRPr sz="2000"/>
            </a:lvl5pPr>
            <a:lvl6pPr indent="-342900" lvl="5" marL="2743200" rtl="0" algn="l">
              <a:lnSpc>
                <a:spcPct val="100000"/>
              </a:lnSpc>
              <a:spcBef>
                <a:spcPts val="3000"/>
              </a:spcBef>
              <a:spcAft>
                <a:spcPts val="0"/>
              </a:spcAft>
              <a:buClr>
                <a:srgbClr val="000000"/>
              </a:buClr>
              <a:buSzPts val="1800"/>
              <a:buChar char="•"/>
              <a:defRPr/>
            </a:lvl6pPr>
            <a:lvl7pPr indent="-342900" lvl="6" marL="3200400" rtl="0" algn="l">
              <a:lnSpc>
                <a:spcPct val="100000"/>
              </a:lnSpc>
              <a:spcBef>
                <a:spcPts val="3000"/>
              </a:spcBef>
              <a:spcAft>
                <a:spcPts val="0"/>
              </a:spcAft>
              <a:buClr>
                <a:srgbClr val="000000"/>
              </a:buClr>
              <a:buSzPts val="1800"/>
              <a:buChar char="•"/>
              <a:defRPr/>
            </a:lvl7pPr>
            <a:lvl8pPr indent="-342900" lvl="7" marL="3657600" rtl="0" algn="l">
              <a:lnSpc>
                <a:spcPct val="100000"/>
              </a:lnSpc>
              <a:spcBef>
                <a:spcPts val="3000"/>
              </a:spcBef>
              <a:spcAft>
                <a:spcPts val="0"/>
              </a:spcAft>
              <a:buClr>
                <a:srgbClr val="000000"/>
              </a:buClr>
              <a:buSzPts val="1800"/>
              <a:buChar char="•"/>
              <a:defRPr/>
            </a:lvl8pPr>
            <a:lvl9pPr indent="-342900" lvl="8" marL="4114800" rtl="0" algn="l">
              <a:lnSpc>
                <a:spcPct val="100000"/>
              </a:lnSpc>
              <a:spcBef>
                <a:spcPts val="3000"/>
              </a:spcBef>
              <a:spcAft>
                <a:spcPts val="0"/>
              </a:spcAft>
              <a:buClr>
                <a:srgbClr val="000000"/>
              </a:buClr>
              <a:buSzPts val="1800"/>
              <a:buChar char="•"/>
              <a:defRPr/>
            </a:lvl9pPr>
          </a:lstStyle>
          <a:p/>
        </p:txBody>
      </p:sp>
      <p:sp>
        <p:nvSpPr>
          <p:cNvPr id="167" name="Google Shape;167;ga78b9629c4_0_160"/>
          <p:cNvSpPr txBox="1"/>
          <p:nvPr>
            <p:ph idx="12" type="sldNum"/>
          </p:nvPr>
        </p:nvSpPr>
        <p:spPr>
          <a:xfrm>
            <a:off x="4449997" y="6536531"/>
            <a:ext cx="239100" cy="241200"/>
          </a:xfrm>
          <a:prstGeom prst="rect">
            <a:avLst/>
          </a:prstGeom>
          <a:noFill/>
          <a:ln>
            <a:noFill/>
          </a:ln>
        </p:spPr>
        <p:txBody>
          <a:bodyPr anchorCtr="0" anchor="t" bIns="35725" lIns="35725" spcFirstLastPara="1" rIns="35725" wrap="square" tIns="35725">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ñetas">
  <p:cSld name="Viñetas">
    <p:spTree>
      <p:nvGrpSpPr>
        <p:cNvPr id="168" name="Shape 168"/>
        <p:cNvGrpSpPr/>
        <p:nvPr/>
      </p:nvGrpSpPr>
      <p:grpSpPr>
        <a:xfrm>
          <a:off x="0" y="0"/>
          <a:ext cx="0" cy="0"/>
          <a:chOff x="0" y="0"/>
          <a:chExt cx="0" cy="0"/>
        </a:xfrm>
      </p:grpSpPr>
      <p:sp>
        <p:nvSpPr>
          <p:cNvPr id="169" name="Google Shape;169;ga78b9629c4_0_165"/>
          <p:cNvSpPr txBox="1"/>
          <p:nvPr>
            <p:ph idx="1" type="body"/>
          </p:nvPr>
        </p:nvSpPr>
        <p:spPr>
          <a:xfrm>
            <a:off x="669727" y="892969"/>
            <a:ext cx="7804500" cy="5072100"/>
          </a:xfrm>
          <a:prstGeom prst="rect">
            <a:avLst/>
          </a:prstGeom>
          <a:noFill/>
          <a:ln>
            <a:noFill/>
          </a:ln>
        </p:spPr>
        <p:txBody>
          <a:bodyPr anchorCtr="0" anchor="ctr" bIns="35725" lIns="35725" spcFirstLastPara="1" rIns="35725" wrap="square" tIns="35725">
            <a:noAutofit/>
          </a:bodyPr>
          <a:lstStyle>
            <a:lvl1pPr indent="-342900" lvl="0" marL="457200" rtl="0" algn="l">
              <a:lnSpc>
                <a:spcPct val="100000"/>
              </a:lnSpc>
              <a:spcBef>
                <a:spcPts val="3000"/>
              </a:spcBef>
              <a:spcAft>
                <a:spcPts val="0"/>
              </a:spcAft>
              <a:buClr>
                <a:srgbClr val="000000"/>
              </a:buClr>
              <a:buSzPts val="1800"/>
              <a:buChar char="•"/>
              <a:defRPr/>
            </a:lvl1pPr>
            <a:lvl2pPr indent="-342900" lvl="1" marL="914400" rtl="0" algn="l">
              <a:lnSpc>
                <a:spcPct val="100000"/>
              </a:lnSpc>
              <a:spcBef>
                <a:spcPts val="3000"/>
              </a:spcBef>
              <a:spcAft>
                <a:spcPts val="0"/>
              </a:spcAft>
              <a:buClr>
                <a:srgbClr val="000000"/>
              </a:buClr>
              <a:buSzPts val="1800"/>
              <a:buChar char="•"/>
              <a:defRPr/>
            </a:lvl2pPr>
            <a:lvl3pPr indent="-342900" lvl="2" marL="1371600" rtl="0" algn="l">
              <a:lnSpc>
                <a:spcPct val="100000"/>
              </a:lnSpc>
              <a:spcBef>
                <a:spcPts val="3000"/>
              </a:spcBef>
              <a:spcAft>
                <a:spcPts val="0"/>
              </a:spcAft>
              <a:buClr>
                <a:srgbClr val="000000"/>
              </a:buClr>
              <a:buSzPts val="1800"/>
              <a:buChar char="•"/>
              <a:defRPr/>
            </a:lvl3pPr>
            <a:lvl4pPr indent="-342900" lvl="3" marL="1828800" rtl="0" algn="l">
              <a:lnSpc>
                <a:spcPct val="100000"/>
              </a:lnSpc>
              <a:spcBef>
                <a:spcPts val="3000"/>
              </a:spcBef>
              <a:spcAft>
                <a:spcPts val="0"/>
              </a:spcAft>
              <a:buClr>
                <a:srgbClr val="000000"/>
              </a:buClr>
              <a:buSzPts val="1800"/>
              <a:buChar char="•"/>
              <a:defRPr/>
            </a:lvl4pPr>
            <a:lvl5pPr indent="-342900" lvl="4" marL="2286000" rtl="0" algn="l">
              <a:lnSpc>
                <a:spcPct val="100000"/>
              </a:lnSpc>
              <a:spcBef>
                <a:spcPts val="3000"/>
              </a:spcBef>
              <a:spcAft>
                <a:spcPts val="0"/>
              </a:spcAft>
              <a:buClr>
                <a:srgbClr val="000000"/>
              </a:buClr>
              <a:buSzPts val="1800"/>
              <a:buChar char="•"/>
              <a:defRPr/>
            </a:lvl5pPr>
            <a:lvl6pPr indent="-342900" lvl="5" marL="2743200" rtl="0" algn="l">
              <a:lnSpc>
                <a:spcPct val="100000"/>
              </a:lnSpc>
              <a:spcBef>
                <a:spcPts val="3000"/>
              </a:spcBef>
              <a:spcAft>
                <a:spcPts val="0"/>
              </a:spcAft>
              <a:buClr>
                <a:srgbClr val="000000"/>
              </a:buClr>
              <a:buSzPts val="1800"/>
              <a:buChar char="•"/>
              <a:defRPr/>
            </a:lvl6pPr>
            <a:lvl7pPr indent="-342900" lvl="6" marL="3200400" rtl="0" algn="l">
              <a:lnSpc>
                <a:spcPct val="100000"/>
              </a:lnSpc>
              <a:spcBef>
                <a:spcPts val="3000"/>
              </a:spcBef>
              <a:spcAft>
                <a:spcPts val="0"/>
              </a:spcAft>
              <a:buClr>
                <a:srgbClr val="000000"/>
              </a:buClr>
              <a:buSzPts val="1800"/>
              <a:buChar char="•"/>
              <a:defRPr/>
            </a:lvl7pPr>
            <a:lvl8pPr indent="-342900" lvl="7" marL="3657600" rtl="0" algn="l">
              <a:lnSpc>
                <a:spcPct val="100000"/>
              </a:lnSpc>
              <a:spcBef>
                <a:spcPts val="3000"/>
              </a:spcBef>
              <a:spcAft>
                <a:spcPts val="0"/>
              </a:spcAft>
              <a:buClr>
                <a:srgbClr val="000000"/>
              </a:buClr>
              <a:buSzPts val="1800"/>
              <a:buChar char="•"/>
              <a:defRPr/>
            </a:lvl8pPr>
            <a:lvl9pPr indent="-342900" lvl="8" marL="4114800" rtl="0" algn="l">
              <a:lnSpc>
                <a:spcPct val="100000"/>
              </a:lnSpc>
              <a:spcBef>
                <a:spcPts val="3000"/>
              </a:spcBef>
              <a:spcAft>
                <a:spcPts val="0"/>
              </a:spcAft>
              <a:buClr>
                <a:srgbClr val="000000"/>
              </a:buClr>
              <a:buSzPts val="1800"/>
              <a:buChar char="•"/>
              <a:defRPr/>
            </a:lvl9pPr>
          </a:lstStyle>
          <a:p/>
        </p:txBody>
      </p:sp>
      <p:sp>
        <p:nvSpPr>
          <p:cNvPr id="170" name="Google Shape;170;ga78b9629c4_0_165"/>
          <p:cNvSpPr txBox="1"/>
          <p:nvPr>
            <p:ph idx="12" type="sldNum"/>
          </p:nvPr>
        </p:nvSpPr>
        <p:spPr>
          <a:xfrm>
            <a:off x="4449997" y="6536531"/>
            <a:ext cx="239100" cy="228000"/>
          </a:xfrm>
          <a:prstGeom prst="rect">
            <a:avLst/>
          </a:prstGeom>
          <a:noFill/>
          <a:ln>
            <a:noFill/>
          </a:ln>
        </p:spPr>
        <p:txBody>
          <a:bodyPr anchorCtr="0" anchor="t" bIns="35725" lIns="35725" spcFirstLastPara="1" rIns="35725" wrap="square" tIns="35725">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fotos">
  <p:cSld name="3 fotos">
    <p:spTree>
      <p:nvGrpSpPr>
        <p:cNvPr id="171" name="Shape 171"/>
        <p:cNvGrpSpPr/>
        <p:nvPr/>
      </p:nvGrpSpPr>
      <p:grpSpPr>
        <a:xfrm>
          <a:off x="0" y="0"/>
          <a:ext cx="0" cy="0"/>
          <a:chOff x="0" y="0"/>
          <a:chExt cx="0" cy="0"/>
        </a:xfrm>
      </p:grpSpPr>
      <p:sp>
        <p:nvSpPr>
          <p:cNvPr id="172" name="Google Shape;172;ga78b9629c4_0_168"/>
          <p:cNvSpPr/>
          <p:nvPr>
            <p:ph idx="2" type="pic"/>
          </p:nvPr>
        </p:nvSpPr>
        <p:spPr>
          <a:xfrm>
            <a:off x="4697016" y="3536156"/>
            <a:ext cx="4257000" cy="2839500"/>
          </a:xfrm>
          <a:prstGeom prst="rect">
            <a:avLst/>
          </a:prstGeom>
          <a:noFill/>
          <a:ln>
            <a:noFill/>
          </a:ln>
        </p:spPr>
        <p:txBody>
          <a:bodyPr anchorCtr="0" anchor="t" bIns="32125" lIns="64275" spcFirstLastPara="1" rIns="64275" wrap="square" tIns="32125">
            <a:noAutofit/>
          </a:bodyPr>
          <a:lstStyle>
            <a:lvl1pPr lvl="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9pPr>
          </a:lstStyle>
          <a:p/>
        </p:txBody>
      </p:sp>
      <p:sp>
        <p:nvSpPr>
          <p:cNvPr id="173" name="Google Shape;173;ga78b9629c4_0_168"/>
          <p:cNvSpPr/>
          <p:nvPr>
            <p:ph idx="3" type="pic"/>
          </p:nvPr>
        </p:nvSpPr>
        <p:spPr>
          <a:xfrm>
            <a:off x="4572000" y="625078"/>
            <a:ext cx="4125600" cy="2750400"/>
          </a:xfrm>
          <a:prstGeom prst="rect">
            <a:avLst/>
          </a:prstGeom>
          <a:noFill/>
          <a:ln>
            <a:noFill/>
          </a:ln>
        </p:spPr>
        <p:txBody>
          <a:bodyPr anchorCtr="0" anchor="t" bIns="32125" lIns="64275" spcFirstLastPara="1" rIns="64275" wrap="square" tIns="32125">
            <a:noAutofit/>
          </a:bodyPr>
          <a:lstStyle>
            <a:lvl1pPr lvl="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9pPr>
          </a:lstStyle>
          <a:p/>
        </p:txBody>
      </p:sp>
      <p:sp>
        <p:nvSpPr>
          <p:cNvPr id="174" name="Google Shape;174;ga78b9629c4_0_168"/>
          <p:cNvSpPr/>
          <p:nvPr>
            <p:ph idx="4" type="pic"/>
          </p:nvPr>
        </p:nvSpPr>
        <p:spPr>
          <a:xfrm>
            <a:off x="-1669852" y="625078"/>
            <a:ext cx="8425200" cy="5616900"/>
          </a:xfrm>
          <a:prstGeom prst="rect">
            <a:avLst/>
          </a:prstGeom>
          <a:noFill/>
          <a:ln>
            <a:noFill/>
          </a:ln>
        </p:spPr>
        <p:txBody>
          <a:bodyPr anchorCtr="0" anchor="t" bIns="32125" lIns="64275" spcFirstLastPara="1" rIns="64275" wrap="square" tIns="32125">
            <a:noAutofit/>
          </a:bodyPr>
          <a:lstStyle>
            <a:lvl1pPr lvl="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9pPr>
          </a:lstStyle>
          <a:p/>
        </p:txBody>
      </p:sp>
      <p:sp>
        <p:nvSpPr>
          <p:cNvPr id="175" name="Google Shape;175;ga78b9629c4_0_168"/>
          <p:cNvSpPr txBox="1"/>
          <p:nvPr>
            <p:ph idx="12" type="sldNum"/>
          </p:nvPr>
        </p:nvSpPr>
        <p:spPr>
          <a:xfrm>
            <a:off x="4449997" y="6536531"/>
            <a:ext cx="239100" cy="228000"/>
          </a:xfrm>
          <a:prstGeom prst="rect">
            <a:avLst/>
          </a:prstGeom>
          <a:noFill/>
          <a:ln>
            <a:noFill/>
          </a:ln>
        </p:spPr>
        <p:txBody>
          <a:bodyPr anchorCtr="0" anchor="t" bIns="35725" lIns="35725" spcFirstLastPara="1" rIns="35725" wrap="square" tIns="35725">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p:cSld name="Cita">
    <p:spTree>
      <p:nvGrpSpPr>
        <p:cNvPr id="176" name="Shape 176"/>
        <p:cNvGrpSpPr/>
        <p:nvPr/>
      </p:nvGrpSpPr>
      <p:grpSpPr>
        <a:xfrm>
          <a:off x="0" y="0"/>
          <a:ext cx="0" cy="0"/>
          <a:chOff x="0" y="0"/>
          <a:chExt cx="0" cy="0"/>
        </a:xfrm>
      </p:grpSpPr>
      <p:sp>
        <p:nvSpPr>
          <p:cNvPr id="177" name="Google Shape;177;ga78b9629c4_0_173"/>
          <p:cNvSpPr txBox="1"/>
          <p:nvPr>
            <p:ph idx="1" type="body"/>
          </p:nvPr>
        </p:nvSpPr>
        <p:spPr>
          <a:xfrm>
            <a:off x="892969" y="4473773"/>
            <a:ext cx="7358100" cy="324300"/>
          </a:xfrm>
          <a:prstGeom prst="rect">
            <a:avLst/>
          </a:prstGeom>
          <a:noFill/>
          <a:ln>
            <a:noFill/>
          </a:ln>
        </p:spPr>
        <p:txBody>
          <a:bodyPr anchorCtr="0" anchor="t" bIns="35725" lIns="35725" spcFirstLastPara="1" rIns="35725" wrap="square" tIns="35725">
            <a:noAutofit/>
          </a:bodyPr>
          <a:lstStyle>
            <a:lvl1pPr indent="-228600" lvl="0" marL="457200" rtl="0" algn="ctr">
              <a:lnSpc>
                <a:spcPct val="100000"/>
              </a:lnSpc>
              <a:spcBef>
                <a:spcPts val="0"/>
              </a:spcBef>
              <a:spcAft>
                <a:spcPts val="0"/>
              </a:spcAft>
              <a:buClr>
                <a:srgbClr val="000000"/>
              </a:buClr>
              <a:buSzPts val="1700"/>
              <a:buFont typeface="Helvetica Neue"/>
              <a:buNone/>
              <a:defRPr i="1" sz="1700"/>
            </a:lvl1pPr>
            <a:lvl2pPr indent="-381000" lvl="1" marL="914400" rtl="0" algn="ctr">
              <a:lnSpc>
                <a:spcPct val="100000"/>
              </a:lnSpc>
              <a:spcBef>
                <a:spcPts val="0"/>
              </a:spcBef>
              <a:spcAft>
                <a:spcPts val="0"/>
              </a:spcAft>
              <a:buClr>
                <a:srgbClr val="000000"/>
              </a:buClr>
              <a:buSzPts val="2400"/>
              <a:buFont typeface="Helvetica Neue"/>
              <a:buChar char="•"/>
              <a:defRPr i="1" sz="1700"/>
            </a:lvl2pPr>
            <a:lvl3pPr indent="-381000" lvl="2" marL="1371600" rtl="0" algn="ctr">
              <a:lnSpc>
                <a:spcPct val="100000"/>
              </a:lnSpc>
              <a:spcBef>
                <a:spcPts val="0"/>
              </a:spcBef>
              <a:spcAft>
                <a:spcPts val="0"/>
              </a:spcAft>
              <a:buClr>
                <a:srgbClr val="000000"/>
              </a:buClr>
              <a:buSzPts val="2400"/>
              <a:buFont typeface="Helvetica Neue"/>
              <a:buChar char="•"/>
              <a:defRPr i="1" sz="1700"/>
            </a:lvl3pPr>
            <a:lvl4pPr indent="-381000" lvl="3" marL="1828800" rtl="0" algn="ctr">
              <a:lnSpc>
                <a:spcPct val="100000"/>
              </a:lnSpc>
              <a:spcBef>
                <a:spcPts val="0"/>
              </a:spcBef>
              <a:spcAft>
                <a:spcPts val="0"/>
              </a:spcAft>
              <a:buClr>
                <a:srgbClr val="000000"/>
              </a:buClr>
              <a:buSzPts val="2400"/>
              <a:buFont typeface="Helvetica Neue"/>
              <a:buChar char="•"/>
              <a:defRPr i="1" sz="1700"/>
            </a:lvl4pPr>
            <a:lvl5pPr indent="-381000" lvl="4" marL="2286000" rtl="0" algn="ctr">
              <a:lnSpc>
                <a:spcPct val="100000"/>
              </a:lnSpc>
              <a:spcBef>
                <a:spcPts val="0"/>
              </a:spcBef>
              <a:spcAft>
                <a:spcPts val="0"/>
              </a:spcAft>
              <a:buClr>
                <a:srgbClr val="000000"/>
              </a:buClr>
              <a:buSzPts val="2400"/>
              <a:buFont typeface="Helvetica Neue"/>
              <a:buChar char="•"/>
              <a:defRPr i="1" sz="1700"/>
            </a:lvl5pPr>
            <a:lvl6pPr indent="-342900" lvl="5" marL="2743200" rtl="0" algn="l">
              <a:lnSpc>
                <a:spcPct val="100000"/>
              </a:lnSpc>
              <a:spcBef>
                <a:spcPts val="3000"/>
              </a:spcBef>
              <a:spcAft>
                <a:spcPts val="0"/>
              </a:spcAft>
              <a:buClr>
                <a:srgbClr val="000000"/>
              </a:buClr>
              <a:buSzPts val="1800"/>
              <a:buChar char="•"/>
              <a:defRPr/>
            </a:lvl6pPr>
            <a:lvl7pPr indent="-342900" lvl="6" marL="3200400" rtl="0" algn="l">
              <a:lnSpc>
                <a:spcPct val="100000"/>
              </a:lnSpc>
              <a:spcBef>
                <a:spcPts val="3000"/>
              </a:spcBef>
              <a:spcAft>
                <a:spcPts val="0"/>
              </a:spcAft>
              <a:buClr>
                <a:srgbClr val="000000"/>
              </a:buClr>
              <a:buSzPts val="1800"/>
              <a:buChar char="•"/>
              <a:defRPr/>
            </a:lvl7pPr>
            <a:lvl8pPr indent="-342900" lvl="7" marL="3657600" rtl="0" algn="l">
              <a:lnSpc>
                <a:spcPct val="100000"/>
              </a:lnSpc>
              <a:spcBef>
                <a:spcPts val="3000"/>
              </a:spcBef>
              <a:spcAft>
                <a:spcPts val="0"/>
              </a:spcAft>
              <a:buClr>
                <a:srgbClr val="000000"/>
              </a:buClr>
              <a:buSzPts val="1800"/>
              <a:buChar char="•"/>
              <a:defRPr/>
            </a:lvl8pPr>
            <a:lvl9pPr indent="-342900" lvl="8" marL="4114800" rtl="0" algn="l">
              <a:lnSpc>
                <a:spcPct val="100000"/>
              </a:lnSpc>
              <a:spcBef>
                <a:spcPts val="3000"/>
              </a:spcBef>
              <a:spcAft>
                <a:spcPts val="0"/>
              </a:spcAft>
              <a:buClr>
                <a:srgbClr val="000000"/>
              </a:buClr>
              <a:buSzPts val="1800"/>
              <a:buChar char="•"/>
              <a:defRPr/>
            </a:lvl9pPr>
          </a:lstStyle>
          <a:p/>
        </p:txBody>
      </p:sp>
      <p:sp>
        <p:nvSpPr>
          <p:cNvPr id="178" name="Google Shape;178;ga78b9629c4_0_173"/>
          <p:cNvSpPr txBox="1"/>
          <p:nvPr>
            <p:ph idx="2" type="body"/>
          </p:nvPr>
        </p:nvSpPr>
        <p:spPr>
          <a:xfrm>
            <a:off x="892969" y="3000313"/>
            <a:ext cx="7358100" cy="428700"/>
          </a:xfrm>
          <a:prstGeom prst="rect">
            <a:avLst/>
          </a:prstGeom>
          <a:noFill/>
          <a:ln>
            <a:noFill/>
          </a:ln>
        </p:spPr>
        <p:txBody>
          <a:bodyPr anchorCtr="0" anchor="ctr" bIns="35725" lIns="35725" spcFirstLastPara="1" rIns="35725" wrap="square" tIns="35725">
            <a:noAutofit/>
          </a:bodyPr>
          <a:lstStyle>
            <a:lvl1pPr indent="-342900" lvl="0" marL="457200" rtl="0" algn="l">
              <a:lnSpc>
                <a:spcPct val="100000"/>
              </a:lnSpc>
              <a:spcBef>
                <a:spcPts val="3000"/>
              </a:spcBef>
              <a:spcAft>
                <a:spcPts val="0"/>
              </a:spcAft>
              <a:buClr>
                <a:srgbClr val="000000"/>
              </a:buClr>
              <a:buSzPts val="1800"/>
              <a:buChar char="•"/>
              <a:defRPr/>
            </a:lvl1pPr>
            <a:lvl2pPr indent="-342900" lvl="1" marL="914400" rtl="0" algn="l">
              <a:lnSpc>
                <a:spcPct val="100000"/>
              </a:lnSpc>
              <a:spcBef>
                <a:spcPts val="3000"/>
              </a:spcBef>
              <a:spcAft>
                <a:spcPts val="0"/>
              </a:spcAft>
              <a:buClr>
                <a:srgbClr val="000000"/>
              </a:buClr>
              <a:buSzPts val="1800"/>
              <a:buChar char="•"/>
              <a:defRPr/>
            </a:lvl2pPr>
            <a:lvl3pPr indent="-342900" lvl="2" marL="1371600" rtl="0" algn="l">
              <a:lnSpc>
                <a:spcPct val="100000"/>
              </a:lnSpc>
              <a:spcBef>
                <a:spcPts val="3000"/>
              </a:spcBef>
              <a:spcAft>
                <a:spcPts val="0"/>
              </a:spcAft>
              <a:buClr>
                <a:srgbClr val="000000"/>
              </a:buClr>
              <a:buSzPts val="1800"/>
              <a:buChar char="•"/>
              <a:defRPr/>
            </a:lvl3pPr>
            <a:lvl4pPr indent="-342900" lvl="3" marL="1828800" rtl="0" algn="l">
              <a:lnSpc>
                <a:spcPct val="100000"/>
              </a:lnSpc>
              <a:spcBef>
                <a:spcPts val="3000"/>
              </a:spcBef>
              <a:spcAft>
                <a:spcPts val="0"/>
              </a:spcAft>
              <a:buClr>
                <a:srgbClr val="000000"/>
              </a:buClr>
              <a:buSzPts val="1800"/>
              <a:buChar char="•"/>
              <a:defRPr/>
            </a:lvl4pPr>
            <a:lvl5pPr indent="-342900" lvl="4" marL="2286000" rtl="0" algn="l">
              <a:lnSpc>
                <a:spcPct val="100000"/>
              </a:lnSpc>
              <a:spcBef>
                <a:spcPts val="3000"/>
              </a:spcBef>
              <a:spcAft>
                <a:spcPts val="0"/>
              </a:spcAft>
              <a:buClr>
                <a:srgbClr val="000000"/>
              </a:buClr>
              <a:buSzPts val="1800"/>
              <a:buChar char="•"/>
              <a:defRPr/>
            </a:lvl5pPr>
            <a:lvl6pPr indent="-342900" lvl="5" marL="2743200" rtl="0" algn="l">
              <a:lnSpc>
                <a:spcPct val="100000"/>
              </a:lnSpc>
              <a:spcBef>
                <a:spcPts val="3000"/>
              </a:spcBef>
              <a:spcAft>
                <a:spcPts val="0"/>
              </a:spcAft>
              <a:buClr>
                <a:srgbClr val="000000"/>
              </a:buClr>
              <a:buSzPts val="1800"/>
              <a:buChar char="•"/>
              <a:defRPr/>
            </a:lvl6pPr>
            <a:lvl7pPr indent="-342900" lvl="6" marL="3200400" rtl="0" algn="l">
              <a:lnSpc>
                <a:spcPct val="100000"/>
              </a:lnSpc>
              <a:spcBef>
                <a:spcPts val="3000"/>
              </a:spcBef>
              <a:spcAft>
                <a:spcPts val="0"/>
              </a:spcAft>
              <a:buClr>
                <a:srgbClr val="000000"/>
              </a:buClr>
              <a:buSzPts val="1800"/>
              <a:buChar char="•"/>
              <a:defRPr/>
            </a:lvl7pPr>
            <a:lvl8pPr indent="-342900" lvl="7" marL="3657600" rtl="0" algn="l">
              <a:lnSpc>
                <a:spcPct val="100000"/>
              </a:lnSpc>
              <a:spcBef>
                <a:spcPts val="3000"/>
              </a:spcBef>
              <a:spcAft>
                <a:spcPts val="0"/>
              </a:spcAft>
              <a:buClr>
                <a:srgbClr val="000000"/>
              </a:buClr>
              <a:buSzPts val="1800"/>
              <a:buChar char="•"/>
              <a:defRPr/>
            </a:lvl8pPr>
            <a:lvl9pPr indent="-342900" lvl="8" marL="4114800" rtl="0" algn="l">
              <a:lnSpc>
                <a:spcPct val="100000"/>
              </a:lnSpc>
              <a:spcBef>
                <a:spcPts val="3000"/>
              </a:spcBef>
              <a:spcAft>
                <a:spcPts val="0"/>
              </a:spcAft>
              <a:buClr>
                <a:srgbClr val="000000"/>
              </a:buClr>
              <a:buSzPts val="1800"/>
              <a:buChar char="•"/>
              <a:defRPr/>
            </a:lvl9pPr>
          </a:lstStyle>
          <a:p/>
        </p:txBody>
      </p:sp>
      <p:sp>
        <p:nvSpPr>
          <p:cNvPr id="179" name="Google Shape;179;ga78b9629c4_0_173"/>
          <p:cNvSpPr txBox="1"/>
          <p:nvPr>
            <p:ph idx="12" type="sldNum"/>
          </p:nvPr>
        </p:nvSpPr>
        <p:spPr>
          <a:xfrm>
            <a:off x="4449997" y="6536531"/>
            <a:ext cx="239100" cy="228000"/>
          </a:xfrm>
          <a:prstGeom prst="rect">
            <a:avLst/>
          </a:prstGeom>
          <a:noFill/>
          <a:ln>
            <a:noFill/>
          </a:ln>
        </p:spPr>
        <p:txBody>
          <a:bodyPr anchorCtr="0" anchor="t" bIns="35725" lIns="35725" spcFirstLastPara="1" rIns="35725" wrap="square" tIns="35725">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cSld name="Foto">
    <p:spTree>
      <p:nvGrpSpPr>
        <p:cNvPr id="180" name="Shape 180"/>
        <p:cNvGrpSpPr/>
        <p:nvPr/>
      </p:nvGrpSpPr>
      <p:grpSpPr>
        <a:xfrm>
          <a:off x="0" y="0"/>
          <a:ext cx="0" cy="0"/>
          <a:chOff x="0" y="0"/>
          <a:chExt cx="0" cy="0"/>
        </a:xfrm>
      </p:grpSpPr>
      <p:sp>
        <p:nvSpPr>
          <p:cNvPr id="181" name="Google Shape;181;ga78b9629c4_0_177"/>
          <p:cNvSpPr/>
          <p:nvPr>
            <p:ph idx="2" type="pic"/>
          </p:nvPr>
        </p:nvSpPr>
        <p:spPr>
          <a:xfrm>
            <a:off x="-667865" y="0"/>
            <a:ext cx="10479900" cy="6991800"/>
          </a:xfrm>
          <a:prstGeom prst="rect">
            <a:avLst/>
          </a:prstGeom>
          <a:noFill/>
          <a:ln>
            <a:noFill/>
          </a:ln>
        </p:spPr>
        <p:txBody>
          <a:bodyPr anchorCtr="0" anchor="t" bIns="32125" lIns="64275" spcFirstLastPara="1" rIns="64275" wrap="square" tIns="32125">
            <a:noAutofit/>
          </a:bodyPr>
          <a:lstStyle>
            <a:lvl1pPr lvl="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9pPr>
          </a:lstStyle>
          <a:p/>
        </p:txBody>
      </p:sp>
      <p:sp>
        <p:nvSpPr>
          <p:cNvPr id="182" name="Google Shape;182;ga78b9629c4_0_177"/>
          <p:cNvSpPr txBox="1"/>
          <p:nvPr>
            <p:ph idx="12" type="sldNum"/>
          </p:nvPr>
        </p:nvSpPr>
        <p:spPr>
          <a:xfrm>
            <a:off x="4449997" y="6536531"/>
            <a:ext cx="239100" cy="228000"/>
          </a:xfrm>
          <a:prstGeom prst="rect">
            <a:avLst/>
          </a:prstGeom>
          <a:noFill/>
          <a:ln>
            <a:noFill/>
          </a:ln>
        </p:spPr>
        <p:txBody>
          <a:bodyPr anchorCtr="0" anchor="t" bIns="35725" lIns="35725" spcFirstLastPara="1" rIns="35725" wrap="square" tIns="35725">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p:cSld name="En blanco">
    <p:spTree>
      <p:nvGrpSpPr>
        <p:cNvPr id="183" name="Shape 183"/>
        <p:cNvGrpSpPr/>
        <p:nvPr/>
      </p:nvGrpSpPr>
      <p:grpSpPr>
        <a:xfrm>
          <a:off x="0" y="0"/>
          <a:ext cx="0" cy="0"/>
          <a:chOff x="0" y="0"/>
          <a:chExt cx="0" cy="0"/>
        </a:xfrm>
      </p:grpSpPr>
      <p:sp>
        <p:nvSpPr>
          <p:cNvPr id="184" name="Google Shape;184;ga78b9629c4_0_180"/>
          <p:cNvSpPr txBox="1"/>
          <p:nvPr>
            <p:ph idx="12" type="sldNum"/>
          </p:nvPr>
        </p:nvSpPr>
        <p:spPr>
          <a:xfrm>
            <a:off x="4449997" y="6536531"/>
            <a:ext cx="239100" cy="228000"/>
          </a:xfrm>
          <a:prstGeom prst="rect">
            <a:avLst/>
          </a:prstGeom>
          <a:noFill/>
          <a:ln>
            <a:noFill/>
          </a:ln>
        </p:spPr>
        <p:txBody>
          <a:bodyPr anchorCtr="0" anchor="t" bIns="35725" lIns="35725" spcFirstLastPara="1" rIns="35725" wrap="square" tIns="35725">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p:cSld name="标题和内容">
    <p:spTree>
      <p:nvGrpSpPr>
        <p:cNvPr id="185" name="Shape 185"/>
        <p:cNvGrpSpPr/>
        <p:nvPr/>
      </p:nvGrpSpPr>
      <p:grpSpPr>
        <a:xfrm>
          <a:off x="0" y="0"/>
          <a:ext cx="0" cy="0"/>
          <a:chOff x="0" y="0"/>
          <a:chExt cx="0" cy="0"/>
        </a:xfrm>
      </p:grpSpPr>
      <p:sp>
        <p:nvSpPr>
          <p:cNvPr id="186" name="Google Shape;186;ga78b9629c4_0_182"/>
          <p:cNvSpPr/>
          <p:nvPr/>
        </p:nvSpPr>
        <p:spPr>
          <a:xfrm>
            <a:off x="0" y="1"/>
            <a:ext cx="9144000" cy="1305000"/>
          </a:xfrm>
          <a:prstGeom prst="rect">
            <a:avLst/>
          </a:prstGeom>
          <a:solidFill>
            <a:schemeClr val="lt1"/>
          </a:solidFill>
          <a:ln>
            <a:noFill/>
          </a:ln>
          <a:effectLst>
            <a:outerShdw blurRad="254000" rotWithShape="0" algn="tr" dir="8100000" dist="127000">
              <a:srgbClr val="000000">
                <a:alpha val="20000"/>
              </a:srgbClr>
            </a:outerShdw>
          </a:effectLst>
        </p:spPr>
        <p:txBody>
          <a:bodyPr anchorCtr="0" anchor="ctr" bIns="38100" lIns="76175" spcFirstLastPara="1" rIns="76175" wrap="square" tIns="38100">
            <a:noAutofit/>
          </a:bodyPr>
          <a:lstStyle/>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Arial"/>
              <a:ea typeface="Arial"/>
              <a:cs typeface="Arial"/>
              <a:sym typeface="Arial"/>
            </a:endParaRPr>
          </a:p>
        </p:txBody>
      </p:sp>
      <p:cxnSp>
        <p:nvCxnSpPr>
          <p:cNvPr id="187" name="Google Shape;187;ga78b9629c4_0_182"/>
          <p:cNvCxnSpPr/>
          <p:nvPr/>
        </p:nvCxnSpPr>
        <p:spPr>
          <a:xfrm>
            <a:off x="0" y="464609"/>
            <a:ext cx="9144000" cy="0"/>
          </a:xfrm>
          <a:prstGeom prst="straightConnector1">
            <a:avLst/>
          </a:prstGeom>
          <a:noFill/>
          <a:ln cap="flat" cmpd="sng" w="9525">
            <a:solidFill>
              <a:srgbClr val="D8D8D8"/>
            </a:solidFill>
            <a:prstDash val="solid"/>
            <a:round/>
            <a:headEnd len="sm" w="sm" type="none"/>
            <a:tailEnd len="sm" w="sm" type="none"/>
          </a:ln>
        </p:spPr>
      </p:cxnSp>
      <p:pic>
        <p:nvPicPr>
          <p:cNvPr id="188" name="Google Shape;188;ga78b9629c4_0_182"/>
          <p:cNvPicPr preferRelativeResize="0"/>
          <p:nvPr/>
        </p:nvPicPr>
        <p:blipFill rotWithShape="1">
          <a:blip r:embed="rId2">
            <a:alphaModFix/>
          </a:blip>
          <a:srcRect b="0" l="0" r="0" t="0"/>
          <a:stretch/>
        </p:blipFill>
        <p:spPr>
          <a:xfrm>
            <a:off x="21432" y="23559"/>
            <a:ext cx="627247" cy="3131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1000"/>
                                        <p:tgtEl>
                                          <p:spTgt spid="18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1233">
          <p15:clr>
            <a:srgbClr val="FBAE40"/>
          </p15:clr>
        </p15:guide>
        <p15:guide id="2" orient="horz" pos="16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457200" y="1600204"/>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9"/>
          <p:cNvSpPr txBox="1"/>
          <p:nvPr>
            <p:ph idx="2" type="body"/>
          </p:nvPr>
        </p:nvSpPr>
        <p:spPr>
          <a:xfrm>
            <a:off x="4648200" y="1600204"/>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9"/>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0"/>
          <p:cNvSpPr txBox="1"/>
          <p:nvPr>
            <p:ph idx="3" type="body"/>
          </p:nvPr>
        </p:nvSpPr>
        <p:spPr>
          <a:xfrm>
            <a:off x="4645027"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0"/>
          <p:cNvSpPr txBox="1"/>
          <p:nvPr>
            <p:ph idx="4" type="body"/>
          </p:nvPr>
        </p:nvSpPr>
        <p:spPr>
          <a:xfrm>
            <a:off x="4645027"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0"/>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22"/>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3575050" y="273054"/>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3"/>
          <p:cNvSpPr txBox="1"/>
          <p:nvPr>
            <p:ph idx="2" type="body"/>
          </p:nvPr>
        </p:nvSpPr>
        <p:spPr>
          <a:xfrm>
            <a:off x="457202" y="1435103"/>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3"/>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4"/>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4" name="Shape 84"/>
        <p:cNvGrpSpPr/>
        <p:nvPr/>
      </p:nvGrpSpPr>
      <p:grpSpPr>
        <a:xfrm>
          <a:off x="0" y="0"/>
          <a:ext cx="0" cy="0"/>
          <a:chOff x="0" y="0"/>
          <a:chExt cx="0" cy="0"/>
        </a:xfrm>
      </p:grpSpPr>
      <p:pic>
        <p:nvPicPr>
          <p:cNvPr id="85" name="Google Shape;85;p13"/>
          <p:cNvPicPr preferRelativeResize="0"/>
          <p:nvPr/>
        </p:nvPicPr>
        <p:blipFill rotWithShape="1">
          <a:blip r:embed="rId1">
            <a:alphaModFix/>
          </a:blip>
          <a:srcRect b="0" l="0" r="0" t="0"/>
          <a:stretch/>
        </p:blipFill>
        <p:spPr>
          <a:xfrm>
            <a:off x="-251640" y="-155160"/>
            <a:ext cx="1946700" cy="1224720"/>
          </a:xfrm>
          <a:prstGeom prst="rect">
            <a:avLst/>
          </a:prstGeom>
          <a:noFill/>
          <a:ln>
            <a:noFill/>
          </a:ln>
        </p:spPr>
      </p:pic>
      <p:sp>
        <p:nvSpPr>
          <p:cNvPr id="86" name="Google Shape;86;p13"/>
          <p:cNvSpPr txBox="1"/>
          <p:nvPr>
            <p:ph type="title"/>
          </p:nvPr>
        </p:nvSpPr>
        <p:spPr>
          <a:xfrm>
            <a:off x="457110" y="273600"/>
            <a:ext cx="8229330" cy="11448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 name="Google Shape;87;p13"/>
          <p:cNvSpPr txBox="1"/>
          <p:nvPr>
            <p:ph idx="1" type="body"/>
          </p:nvPr>
        </p:nvSpPr>
        <p:spPr>
          <a:xfrm>
            <a:off x="457110" y="1604520"/>
            <a:ext cx="8229330" cy="3977280"/>
          </a:xfrm>
          <a:prstGeom prst="rect">
            <a:avLst/>
          </a:prstGeom>
          <a:noFill/>
          <a:ln>
            <a:noFill/>
          </a:ln>
        </p:spPr>
        <p:txBody>
          <a:bodyPr anchorCtr="0" anchor="t" bIns="0" lIns="0" spcFirstLastPara="1" rIns="0" wrap="square" tIns="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5" name="Shape 135"/>
        <p:cNvGrpSpPr/>
        <p:nvPr/>
      </p:nvGrpSpPr>
      <p:grpSpPr>
        <a:xfrm>
          <a:off x="0" y="0"/>
          <a:ext cx="0" cy="0"/>
          <a:chOff x="0" y="0"/>
          <a:chExt cx="0" cy="0"/>
        </a:xfrm>
      </p:grpSpPr>
      <p:sp>
        <p:nvSpPr>
          <p:cNvPr id="136" name="Google Shape;136;ga78b9629c4_0_132"/>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lvl1pPr lvl="0" marR="0" rtl="0" algn="ctr">
              <a:lnSpc>
                <a:spcPct val="100000"/>
              </a:lnSpc>
              <a:spcBef>
                <a:spcPts val="0"/>
              </a:spcBef>
              <a:spcAft>
                <a:spcPts val="0"/>
              </a:spcAft>
              <a:buClr>
                <a:srgbClr val="000000"/>
              </a:buClr>
              <a:buSzPts val="5600"/>
              <a:buFont typeface="Helvetica Neue"/>
              <a:buNone/>
              <a:defRPr b="0" i="0" sz="56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5600"/>
              <a:buFont typeface="Helvetica Neue"/>
              <a:buNone/>
              <a:defRPr b="0" i="0" sz="56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5600"/>
              <a:buFont typeface="Helvetica Neue"/>
              <a:buNone/>
              <a:defRPr b="0" i="0" sz="56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5600"/>
              <a:buFont typeface="Helvetica Neue"/>
              <a:buNone/>
              <a:defRPr b="0" i="0" sz="56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5600"/>
              <a:buFont typeface="Helvetica Neue"/>
              <a:buNone/>
              <a:defRPr b="0" i="0" sz="56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5600"/>
              <a:buFont typeface="Helvetica Neue"/>
              <a:buNone/>
              <a:defRPr b="0" i="0" sz="56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5600"/>
              <a:buFont typeface="Helvetica Neue"/>
              <a:buNone/>
              <a:defRPr b="0" i="0" sz="56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5600"/>
              <a:buFont typeface="Helvetica Neue"/>
              <a:buNone/>
              <a:defRPr b="0" i="0" sz="56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5600"/>
              <a:buFont typeface="Helvetica Neue"/>
              <a:buNone/>
              <a:defRPr b="0" i="0" sz="5600" u="none" cap="none" strike="noStrike">
                <a:solidFill>
                  <a:srgbClr val="000000"/>
                </a:solidFill>
                <a:latin typeface="Helvetica Neue"/>
                <a:ea typeface="Helvetica Neue"/>
                <a:cs typeface="Helvetica Neue"/>
                <a:sym typeface="Helvetica Neue"/>
              </a:defRPr>
            </a:lvl9pPr>
          </a:lstStyle>
          <a:p/>
        </p:txBody>
      </p:sp>
      <p:sp>
        <p:nvSpPr>
          <p:cNvPr id="137" name="Google Shape;137;ga78b9629c4_0_132"/>
          <p:cNvSpPr txBox="1"/>
          <p:nvPr>
            <p:ph idx="1" type="body"/>
          </p:nvPr>
        </p:nvSpPr>
        <p:spPr>
          <a:xfrm>
            <a:off x="669727" y="1821656"/>
            <a:ext cx="7804500" cy="4420200"/>
          </a:xfrm>
          <a:prstGeom prst="rect">
            <a:avLst/>
          </a:prstGeom>
          <a:noFill/>
          <a:ln>
            <a:noFill/>
          </a:ln>
        </p:spPr>
        <p:txBody>
          <a:bodyPr anchorCtr="0" anchor="ctr" bIns="35725" lIns="35725" spcFirstLastPara="1" rIns="35725" wrap="square" tIns="35725">
            <a:noAutofit/>
          </a:bodyPr>
          <a:lstStyle>
            <a:lvl1pPr indent="-438150" lvl="0" marL="45720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1pPr>
            <a:lvl2pPr indent="-438150" lvl="1" marL="91440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2pPr>
            <a:lvl3pPr indent="-438150" lvl="2" marL="137160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3pPr>
            <a:lvl4pPr indent="-438150" lvl="3" marL="182880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4pPr>
            <a:lvl5pPr indent="-438150" lvl="4" marL="228600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5pPr>
            <a:lvl6pPr indent="-438150" lvl="5" marL="274320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6pPr>
            <a:lvl7pPr indent="-438150" lvl="6" marL="320040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7pPr>
            <a:lvl8pPr indent="-438150" lvl="7" marL="365760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8pPr>
            <a:lvl9pPr indent="-438150" lvl="8" marL="4114800" marR="0" rtl="0" algn="l">
              <a:lnSpc>
                <a:spcPct val="100000"/>
              </a:lnSpc>
              <a:spcBef>
                <a:spcPts val="3000"/>
              </a:spcBef>
              <a:spcAft>
                <a:spcPts val="0"/>
              </a:spcAft>
              <a:buClr>
                <a:srgbClr val="000000"/>
              </a:buClr>
              <a:buSzPts val="3300"/>
              <a:buFont typeface="Helvetica Neue"/>
              <a:buChar char="•"/>
              <a:defRPr b="0" i="0" sz="2300" u="none" cap="none" strike="noStrike">
                <a:solidFill>
                  <a:srgbClr val="000000"/>
                </a:solidFill>
                <a:latin typeface="Helvetica Neue"/>
                <a:ea typeface="Helvetica Neue"/>
                <a:cs typeface="Helvetica Neue"/>
                <a:sym typeface="Helvetica Neue"/>
              </a:defRPr>
            </a:lvl9pPr>
          </a:lstStyle>
          <a:p/>
        </p:txBody>
      </p:sp>
      <p:sp>
        <p:nvSpPr>
          <p:cNvPr id="138" name="Google Shape;138;ga78b9629c4_0_132"/>
          <p:cNvSpPr txBox="1"/>
          <p:nvPr>
            <p:ph idx="12" type="sldNum"/>
          </p:nvPr>
        </p:nvSpPr>
        <p:spPr>
          <a:xfrm>
            <a:off x="4449997" y="6536531"/>
            <a:ext cx="239100" cy="228000"/>
          </a:xfrm>
          <a:prstGeom prst="rect">
            <a:avLst/>
          </a:prstGeom>
          <a:noFill/>
          <a:ln>
            <a:noFill/>
          </a:ln>
        </p:spPr>
        <p:txBody>
          <a:bodyPr anchorCtr="0" anchor="t" bIns="35725" lIns="35725" spcFirstLastPara="1" rIns="35725" wrap="square" tIns="35725">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hyperlink" Target="https://www.youtube.com/watch?v=qyUqkPMyp9M&amp;feature=youtu.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a78b9629c4_0_0"/>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p>
            <a:pPr indent="0" lvl="0" marL="0" rtl="0" algn="ctr">
              <a:lnSpc>
                <a:spcPct val="100000"/>
              </a:lnSpc>
              <a:spcBef>
                <a:spcPts val="0"/>
              </a:spcBef>
              <a:spcAft>
                <a:spcPts val="0"/>
              </a:spcAft>
              <a:buClr>
                <a:srgbClr val="000000"/>
              </a:buClr>
              <a:buSzPts val="5600"/>
              <a:buFont typeface="Helvetica Neue"/>
              <a:buNone/>
            </a:pPr>
            <a:r>
              <a:t/>
            </a:r>
            <a:endParaRPr/>
          </a:p>
        </p:txBody>
      </p:sp>
      <p:sp>
        <p:nvSpPr>
          <p:cNvPr id="194" name="Google Shape;194;ga78b9629c4_0_0"/>
          <p:cNvSpPr txBox="1"/>
          <p:nvPr>
            <p:ph idx="1" type="body"/>
          </p:nvPr>
        </p:nvSpPr>
        <p:spPr>
          <a:xfrm>
            <a:off x="669727" y="1821656"/>
            <a:ext cx="7804500" cy="4420200"/>
          </a:xfrm>
          <a:prstGeom prst="rect">
            <a:avLst/>
          </a:prstGeom>
          <a:noFill/>
          <a:ln>
            <a:noFill/>
          </a:ln>
        </p:spPr>
        <p:txBody>
          <a:bodyPr anchorCtr="0" anchor="ctr" bIns="35725" lIns="35725" spcFirstLastPara="1" rIns="35725" wrap="square" tIns="35725">
            <a:noAutofit/>
          </a:bodyPr>
          <a:lstStyle/>
          <a:p>
            <a:pPr indent="-114300" lvl="0" marL="317500" rtl="0" algn="l">
              <a:lnSpc>
                <a:spcPct val="100000"/>
              </a:lnSpc>
              <a:spcBef>
                <a:spcPts val="0"/>
              </a:spcBef>
              <a:spcAft>
                <a:spcPts val="0"/>
              </a:spcAft>
              <a:buClr>
                <a:srgbClr val="000000"/>
              </a:buClr>
              <a:buSzPts val="3300"/>
              <a:buFont typeface="Helvetica Neue"/>
              <a:buNone/>
            </a:pPr>
            <a:r>
              <a:t/>
            </a:r>
            <a:endParaRPr/>
          </a:p>
        </p:txBody>
      </p:sp>
      <p:pic>
        <p:nvPicPr>
          <p:cNvPr descr="Presentación base DDHH ANEP 2020.jpg" id="195" name="Google Shape;195;ga78b9629c4_0_0"/>
          <p:cNvPicPr preferRelativeResize="0"/>
          <p:nvPr/>
        </p:nvPicPr>
        <p:blipFill rotWithShape="1">
          <a:blip r:embed="rId3">
            <a:alphaModFix/>
          </a:blip>
          <a:srcRect b="59" l="0" r="0" t="59"/>
          <a:stretch/>
        </p:blipFill>
        <p:spPr>
          <a:xfrm>
            <a:off x="0" y="-4466"/>
            <a:ext cx="9155925"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a78b9629c4_0_311"/>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p>
            <a:pPr indent="0" lvl="0" marL="0" rtl="0" algn="ctr">
              <a:lnSpc>
                <a:spcPct val="100000"/>
              </a:lnSpc>
              <a:spcBef>
                <a:spcPts val="0"/>
              </a:spcBef>
              <a:spcAft>
                <a:spcPts val="0"/>
              </a:spcAft>
              <a:buClr>
                <a:srgbClr val="000000"/>
              </a:buClr>
              <a:buSzPts val="5600"/>
              <a:buFont typeface="Helvetica Neue"/>
              <a:buNone/>
            </a:pPr>
            <a:r>
              <a:t/>
            </a:r>
            <a:endParaRPr sz="2000">
              <a:latin typeface="Source Sans Pro"/>
              <a:ea typeface="Source Sans Pro"/>
              <a:cs typeface="Source Sans Pro"/>
              <a:sym typeface="Source Sans Pro"/>
            </a:endParaRPr>
          </a:p>
        </p:txBody>
      </p:sp>
      <p:sp>
        <p:nvSpPr>
          <p:cNvPr id="265" name="Google Shape;265;ga78b9629c4_0_311"/>
          <p:cNvSpPr txBox="1"/>
          <p:nvPr>
            <p:ph idx="1" type="body"/>
          </p:nvPr>
        </p:nvSpPr>
        <p:spPr>
          <a:xfrm>
            <a:off x="669727" y="1821656"/>
            <a:ext cx="7804500" cy="4420200"/>
          </a:xfrm>
          <a:prstGeom prst="rect">
            <a:avLst/>
          </a:prstGeom>
          <a:noFill/>
          <a:ln>
            <a:noFill/>
          </a:ln>
        </p:spPr>
        <p:txBody>
          <a:bodyPr anchorCtr="0" anchor="ctr" bIns="35725" lIns="35725" spcFirstLastPara="1" rIns="35725" wrap="square" tIns="35725">
            <a:noAutofit/>
          </a:bodyPr>
          <a:lstStyle/>
          <a:p>
            <a:pPr indent="-114300" lvl="0" marL="317500" rtl="0" algn="l">
              <a:lnSpc>
                <a:spcPct val="100000"/>
              </a:lnSpc>
              <a:spcBef>
                <a:spcPts val="0"/>
              </a:spcBef>
              <a:spcAft>
                <a:spcPts val="0"/>
              </a:spcAft>
              <a:buClr>
                <a:srgbClr val="000000"/>
              </a:buClr>
              <a:buSzPts val="3300"/>
              <a:buFont typeface="Helvetica Neue"/>
              <a:buNone/>
            </a:pPr>
            <a:r>
              <a:t/>
            </a:r>
            <a:endParaRPr sz="2000">
              <a:latin typeface="Source Sans Pro"/>
              <a:ea typeface="Source Sans Pro"/>
              <a:cs typeface="Source Sans Pro"/>
              <a:sym typeface="Source Sans Pro"/>
            </a:endParaRPr>
          </a:p>
        </p:txBody>
      </p:sp>
      <p:pic>
        <p:nvPicPr>
          <p:cNvPr descr="Presentación base DDHH ANEP 20203.jpg" id="266" name="Google Shape;266;ga78b9629c4_0_311"/>
          <p:cNvPicPr preferRelativeResize="0"/>
          <p:nvPr/>
        </p:nvPicPr>
        <p:blipFill rotWithShape="1">
          <a:blip r:embed="rId3">
            <a:alphaModFix/>
          </a:blip>
          <a:srcRect b="59" l="0" r="0" t="59"/>
          <a:stretch/>
        </p:blipFill>
        <p:spPr>
          <a:xfrm>
            <a:off x="-5959" y="-1"/>
            <a:ext cx="9155925" cy="6858005"/>
          </a:xfrm>
          <a:prstGeom prst="rect">
            <a:avLst/>
          </a:prstGeom>
          <a:noFill/>
          <a:ln>
            <a:noFill/>
          </a:ln>
        </p:spPr>
      </p:pic>
      <p:sp>
        <p:nvSpPr>
          <p:cNvPr id="267" name="Google Shape;267;ga78b9629c4_0_311"/>
          <p:cNvSpPr txBox="1"/>
          <p:nvPr/>
        </p:nvSpPr>
        <p:spPr>
          <a:xfrm>
            <a:off x="272225" y="1070300"/>
            <a:ext cx="8697900" cy="5655300"/>
          </a:xfrm>
          <a:prstGeom prst="rect">
            <a:avLst/>
          </a:prstGeom>
          <a:noFill/>
          <a:ln>
            <a:noFill/>
          </a:ln>
        </p:spPr>
        <p:txBody>
          <a:bodyPr anchorCtr="0" anchor="t" bIns="35725" lIns="35725" spcFirstLastPara="1" rIns="35725" wrap="square" tIns="35725">
            <a:noAutofit/>
          </a:bodyPr>
          <a:lstStyle/>
          <a:p>
            <a:pPr indent="-323850" lvl="0" marL="342900" marR="540720" rtl="0" algn="l">
              <a:lnSpc>
                <a:spcPct val="150000"/>
              </a:lnSpc>
              <a:spcBef>
                <a:spcPts val="0"/>
              </a:spcBef>
              <a:spcAft>
                <a:spcPts val="0"/>
              </a:spcAft>
              <a:buClr>
                <a:schemeClr val="dk1"/>
              </a:buClr>
              <a:buSzPts val="800"/>
              <a:buFont typeface="Noto Sans Symbols"/>
              <a:buChar char="▪"/>
            </a:pPr>
            <a:r>
              <a:t/>
            </a:r>
            <a:endParaRPr sz="2800">
              <a:latin typeface="Source Sans Pro Light"/>
              <a:ea typeface="Source Sans Pro Light"/>
              <a:cs typeface="Source Sans Pro Light"/>
              <a:sym typeface="Source Sans Pro Light"/>
            </a:endParaRPr>
          </a:p>
          <a:p>
            <a:pPr indent="0" lvl="0" marL="0" marR="540720" rtl="0" algn="l">
              <a:lnSpc>
                <a:spcPct val="150000"/>
              </a:lnSpc>
              <a:spcBef>
                <a:spcPts val="0"/>
              </a:spcBef>
              <a:spcAft>
                <a:spcPts val="0"/>
              </a:spcAft>
              <a:buNone/>
            </a:pPr>
            <a:r>
              <a:rPr lang="es-ES" sz="2800">
                <a:latin typeface="Source Sans Pro Light"/>
                <a:ea typeface="Source Sans Pro Light"/>
                <a:cs typeface="Source Sans Pro Light"/>
                <a:sym typeface="Source Sans Pro Light"/>
              </a:rPr>
              <a:t>ENLAZAR VIDEO RED MANDELA EN EDUCACIÖN MEDIA</a:t>
            </a:r>
            <a:endParaRPr sz="2800">
              <a:latin typeface="Source Sans Pro Light"/>
              <a:ea typeface="Source Sans Pro Light"/>
              <a:cs typeface="Source Sans Pro Light"/>
              <a:sym typeface="Source Sans Pro Light"/>
            </a:endParaRPr>
          </a:p>
          <a:p>
            <a:pPr indent="0" lvl="0" marL="0" marR="540720" rtl="0" algn="l">
              <a:lnSpc>
                <a:spcPct val="150000"/>
              </a:lnSpc>
              <a:spcBef>
                <a:spcPts val="0"/>
              </a:spcBef>
              <a:spcAft>
                <a:spcPts val="0"/>
              </a:spcAft>
              <a:buNone/>
            </a:pPr>
            <a:r>
              <a:t/>
            </a:r>
            <a:endParaRPr sz="2800">
              <a:latin typeface="Source Sans Pro Light"/>
              <a:ea typeface="Source Sans Pro Light"/>
              <a:cs typeface="Source Sans Pro Light"/>
              <a:sym typeface="Source Sans Pro Light"/>
            </a:endParaRPr>
          </a:p>
          <a:p>
            <a:pPr indent="0" lvl="0" marL="0" marR="540720" rtl="0" algn="l">
              <a:lnSpc>
                <a:spcPct val="150000"/>
              </a:lnSpc>
              <a:spcBef>
                <a:spcPts val="0"/>
              </a:spcBef>
              <a:spcAft>
                <a:spcPts val="0"/>
              </a:spcAft>
              <a:buNone/>
            </a:pPr>
            <a:r>
              <a:rPr lang="es-ES" sz="2800" u="sng">
                <a:solidFill>
                  <a:schemeClr val="hlink"/>
                </a:solidFill>
                <a:latin typeface="Source Sans Pro Light"/>
                <a:ea typeface="Source Sans Pro Light"/>
                <a:cs typeface="Source Sans Pro Light"/>
                <a:sym typeface="Source Sans Pro Light"/>
                <a:hlinkClick r:id="rId4"/>
              </a:rPr>
              <a:t>https://www.youtube.com/watch?v=qyUqkPMyp9M&amp;feature=youtu.be</a:t>
            </a:r>
            <a:endParaRPr sz="2800">
              <a:latin typeface="Source Sans Pro Light"/>
              <a:ea typeface="Source Sans Pro Light"/>
              <a:cs typeface="Source Sans Pro Light"/>
              <a:sym typeface="Source Sans Pro Light"/>
            </a:endParaRPr>
          </a:p>
          <a:p>
            <a:pPr indent="0" lvl="0" marL="0" marR="540720" rtl="0" algn="l">
              <a:lnSpc>
                <a:spcPct val="150000"/>
              </a:lnSpc>
              <a:spcBef>
                <a:spcPts val="0"/>
              </a:spcBef>
              <a:spcAft>
                <a:spcPts val="0"/>
              </a:spcAft>
              <a:buNone/>
            </a:pPr>
            <a:r>
              <a:t/>
            </a:r>
            <a:endParaRPr sz="2800">
              <a:latin typeface="Source Sans Pro Light"/>
              <a:ea typeface="Source Sans Pro Light"/>
              <a:cs typeface="Source Sans Pro Light"/>
              <a:sym typeface="Source Sans Pro Light"/>
            </a:endParaRPr>
          </a:p>
          <a:p>
            <a:pPr indent="0" lvl="0" marL="457200" marR="540720" rtl="0" algn="l">
              <a:lnSpc>
                <a:spcPct val="150000"/>
              </a:lnSpc>
              <a:spcBef>
                <a:spcPts val="0"/>
              </a:spcBef>
              <a:spcAft>
                <a:spcPts val="0"/>
              </a:spcAft>
              <a:buNone/>
            </a:pPr>
            <a:r>
              <a:t/>
            </a:r>
            <a:endParaRPr sz="2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a78b9629c4_0_125"/>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p>
            <a:pPr indent="0" lvl="0" marL="0" rtl="0" algn="ctr">
              <a:lnSpc>
                <a:spcPct val="100000"/>
              </a:lnSpc>
              <a:spcBef>
                <a:spcPts val="0"/>
              </a:spcBef>
              <a:spcAft>
                <a:spcPts val="0"/>
              </a:spcAft>
              <a:buClr>
                <a:srgbClr val="000000"/>
              </a:buClr>
              <a:buSzPts val="5600"/>
              <a:buFont typeface="Helvetica Neue"/>
              <a:buNone/>
            </a:pPr>
            <a:r>
              <a:t/>
            </a:r>
            <a:endParaRPr/>
          </a:p>
        </p:txBody>
      </p:sp>
      <p:sp>
        <p:nvSpPr>
          <p:cNvPr id="201" name="Google Shape;201;ga78b9629c4_0_125"/>
          <p:cNvSpPr txBox="1"/>
          <p:nvPr>
            <p:ph idx="1" type="body"/>
          </p:nvPr>
        </p:nvSpPr>
        <p:spPr>
          <a:xfrm>
            <a:off x="669727" y="1821656"/>
            <a:ext cx="7804500" cy="4420200"/>
          </a:xfrm>
          <a:prstGeom prst="rect">
            <a:avLst/>
          </a:prstGeom>
          <a:noFill/>
          <a:ln>
            <a:noFill/>
          </a:ln>
        </p:spPr>
        <p:txBody>
          <a:bodyPr anchorCtr="0" anchor="ctr" bIns="35725" lIns="35725" spcFirstLastPara="1" rIns="35725" wrap="square" tIns="35725">
            <a:noAutofit/>
          </a:bodyPr>
          <a:lstStyle/>
          <a:p>
            <a:pPr indent="-114300" lvl="0" marL="317500" rtl="0" algn="l">
              <a:lnSpc>
                <a:spcPct val="100000"/>
              </a:lnSpc>
              <a:spcBef>
                <a:spcPts val="0"/>
              </a:spcBef>
              <a:spcAft>
                <a:spcPts val="0"/>
              </a:spcAft>
              <a:buClr>
                <a:srgbClr val="000000"/>
              </a:buClr>
              <a:buSzPts val="3300"/>
              <a:buFont typeface="Helvetica Neue"/>
              <a:buNone/>
            </a:pPr>
            <a:r>
              <a:t/>
            </a:r>
            <a:endParaRPr/>
          </a:p>
        </p:txBody>
      </p:sp>
      <p:pic>
        <p:nvPicPr>
          <p:cNvPr descr="Presentación base DDHH ANEP 20203.jpg" id="202" name="Google Shape;202;ga78b9629c4_0_125"/>
          <p:cNvPicPr preferRelativeResize="0"/>
          <p:nvPr/>
        </p:nvPicPr>
        <p:blipFill rotWithShape="1">
          <a:blip r:embed="rId3">
            <a:alphaModFix/>
          </a:blip>
          <a:srcRect b="59" l="0" r="0" t="59"/>
          <a:stretch/>
        </p:blipFill>
        <p:spPr>
          <a:xfrm>
            <a:off x="-5959" y="-1"/>
            <a:ext cx="9155925" cy="6858005"/>
          </a:xfrm>
          <a:prstGeom prst="rect">
            <a:avLst/>
          </a:prstGeom>
          <a:noFill/>
          <a:ln>
            <a:noFill/>
          </a:ln>
        </p:spPr>
      </p:pic>
      <p:sp>
        <p:nvSpPr>
          <p:cNvPr id="203" name="Google Shape;203;ga78b9629c4_0_125"/>
          <p:cNvSpPr txBox="1"/>
          <p:nvPr/>
        </p:nvSpPr>
        <p:spPr>
          <a:xfrm>
            <a:off x="272232" y="1070297"/>
            <a:ext cx="8447100" cy="5655300"/>
          </a:xfrm>
          <a:prstGeom prst="rect">
            <a:avLst/>
          </a:prstGeom>
          <a:noFill/>
          <a:ln>
            <a:noFill/>
          </a:ln>
        </p:spPr>
        <p:txBody>
          <a:bodyPr anchorCtr="0" anchor="t" bIns="35725" lIns="35725" spcFirstLastPara="1" rIns="35725" wrap="square" tIns="35725">
            <a:noAutofit/>
          </a:bodyPr>
          <a:lstStyle/>
          <a:p>
            <a:pPr indent="0" lvl="0" marL="317500" marR="0" rtl="0" algn="ctr">
              <a:lnSpc>
                <a:spcPct val="120000"/>
              </a:lnSpc>
              <a:spcBef>
                <a:spcPts val="0"/>
              </a:spcBef>
              <a:spcAft>
                <a:spcPts val="0"/>
              </a:spcAft>
              <a:buClr>
                <a:srgbClr val="000000"/>
              </a:buClr>
              <a:buSzPts val="2800"/>
              <a:buFont typeface="Arial"/>
              <a:buNone/>
            </a:pPr>
            <a:r>
              <a:rPr b="0" i="0" lang="es-ES" sz="2800" u="none" cap="none" strike="noStrike">
                <a:solidFill>
                  <a:srgbClr val="000000"/>
                </a:solidFill>
                <a:latin typeface="Source Sans Pro Light"/>
                <a:ea typeface="Source Sans Pro Light"/>
                <a:cs typeface="Source Sans Pro Light"/>
                <a:sym typeface="Source Sans Pro Light"/>
              </a:rPr>
              <a:t>Plan de Desarrollo Educativo 2020-2024 ANEP</a:t>
            </a:r>
            <a:endParaRPr sz="1000"/>
          </a:p>
          <a:p>
            <a:pPr indent="0" lvl="0" marL="317500" marR="0" rtl="0" algn="l">
              <a:lnSpc>
                <a:spcPct val="120000"/>
              </a:lnSpc>
              <a:spcBef>
                <a:spcPts val="0"/>
              </a:spcBef>
              <a:spcAft>
                <a:spcPts val="0"/>
              </a:spcAft>
              <a:buClr>
                <a:srgbClr val="000000"/>
              </a:buClr>
              <a:buSzPts val="2800"/>
              <a:buFont typeface="Arial"/>
              <a:buNone/>
            </a:pPr>
            <a:r>
              <a:t/>
            </a:r>
            <a:endParaRPr b="0" i="0" sz="2800" u="none" cap="none" strike="noStrike">
              <a:solidFill>
                <a:srgbClr val="000000"/>
              </a:solidFill>
              <a:latin typeface="Source Sans Pro Light"/>
              <a:ea typeface="Source Sans Pro Light"/>
              <a:cs typeface="Source Sans Pro Light"/>
              <a:sym typeface="Source Sans Pro Light"/>
            </a:endParaRPr>
          </a:p>
          <a:p>
            <a:pPr indent="0" lvl="0" marL="0" marR="0" rtl="0" algn="just">
              <a:lnSpc>
                <a:spcPct val="150000"/>
              </a:lnSpc>
              <a:spcBef>
                <a:spcPts val="0"/>
              </a:spcBef>
              <a:spcAft>
                <a:spcPts val="0"/>
              </a:spcAft>
              <a:buNone/>
            </a:pPr>
            <a:r>
              <a:rPr b="0" i="0" lang="es-ES" sz="2000" u="none" cap="none" strike="noStrike">
                <a:solidFill>
                  <a:srgbClr val="000000"/>
                </a:solidFill>
                <a:latin typeface="Source Sans Pro"/>
                <a:ea typeface="Source Sans Pro"/>
                <a:cs typeface="Source Sans Pro"/>
                <a:sym typeface="Source Sans Pro"/>
              </a:rPr>
              <a:t>Las políticas educativas centradas en los estudiantes se basan en un enfoque sistémico que pone en diálogo las complejidades de los subsistemas, tanto en los modelos de gestión como en los modelos pedagógicos. (CODICEN-ANEP, 2020,  pág.152).</a:t>
            </a:r>
            <a:endParaRPr sz="1000"/>
          </a:p>
          <a:p>
            <a:pPr indent="0" lvl="0" marL="0" marR="0" rtl="0" algn="just">
              <a:lnSpc>
                <a:spcPct val="150000"/>
              </a:lnSpc>
              <a:spcBef>
                <a:spcPts val="0"/>
              </a:spcBef>
              <a:spcAft>
                <a:spcPts val="0"/>
              </a:spcAft>
              <a:buNone/>
            </a:pPr>
            <a:r>
              <a:t/>
            </a:r>
            <a:endParaRPr b="0" i="0" sz="2000" u="none" cap="none" strike="noStrike">
              <a:solidFill>
                <a:srgbClr val="000000"/>
              </a:solidFill>
              <a:latin typeface="Source Sans Pro"/>
              <a:ea typeface="Source Sans Pro"/>
              <a:cs typeface="Source Sans Pro"/>
              <a:sym typeface="Source Sans Pro"/>
            </a:endParaRPr>
          </a:p>
          <a:p>
            <a:pPr indent="0" lvl="0" marL="0" marR="0" rtl="0" algn="just">
              <a:lnSpc>
                <a:spcPct val="150000"/>
              </a:lnSpc>
              <a:spcBef>
                <a:spcPts val="0"/>
              </a:spcBef>
              <a:spcAft>
                <a:spcPts val="0"/>
              </a:spcAft>
              <a:buNone/>
            </a:pPr>
            <a:r>
              <a:rPr b="0" i="0" lang="es-ES" sz="2000" u="none" cap="none" strike="noStrike">
                <a:solidFill>
                  <a:srgbClr val="000000"/>
                </a:solidFill>
                <a:latin typeface="Source Sans Pro"/>
                <a:ea typeface="Source Sans Pro"/>
                <a:cs typeface="Source Sans Pro"/>
                <a:sym typeface="Source Sans Pro"/>
              </a:rPr>
              <a:t>Se apunta a “desarrollar una educación inclusiva en todos los niveles educativos en consonancia con los acuerdos internacionales suscritos por el país y la legislación vigente en la materia, fortaleciendo las capacidades internas del sistema y los niveles de articulación intra ANEP y con otras instituciones a nivel nacional y territorial.” (CODICEN-ANEP, 2020, pág. 230). </a:t>
            </a:r>
            <a:endParaRPr b="0" i="0" sz="2800" u="none" cap="none" strike="noStrike">
              <a:solidFill>
                <a:srgbClr val="000000"/>
              </a:solidFill>
              <a:latin typeface="Source Sans Pro Light"/>
              <a:ea typeface="Source Sans Pro Light"/>
              <a:cs typeface="Source Sans Pro Light"/>
              <a:sym typeface="Source Sans Pr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a78b9629c4_0_193"/>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p>
            <a:pPr indent="0" lvl="0" marL="0" rtl="0" algn="ctr">
              <a:lnSpc>
                <a:spcPct val="100000"/>
              </a:lnSpc>
              <a:spcBef>
                <a:spcPts val="0"/>
              </a:spcBef>
              <a:spcAft>
                <a:spcPts val="0"/>
              </a:spcAft>
              <a:buClr>
                <a:srgbClr val="000000"/>
              </a:buClr>
              <a:buSzPts val="5600"/>
              <a:buFont typeface="Helvetica Neue"/>
              <a:buNone/>
            </a:pPr>
            <a:r>
              <a:t/>
            </a:r>
            <a:endParaRPr sz="2000">
              <a:latin typeface="Source Sans Pro"/>
              <a:ea typeface="Source Sans Pro"/>
              <a:cs typeface="Source Sans Pro"/>
              <a:sym typeface="Source Sans Pro"/>
            </a:endParaRPr>
          </a:p>
        </p:txBody>
      </p:sp>
      <p:sp>
        <p:nvSpPr>
          <p:cNvPr id="209" name="Google Shape;209;ga78b9629c4_0_193"/>
          <p:cNvSpPr txBox="1"/>
          <p:nvPr>
            <p:ph idx="1" type="body"/>
          </p:nvPr>
        </p:nvSpPr>
        <p:spPr>
          <a:xfrm>
            <a:off x="669727" y="1821656"/>
            <a:ext cx="7804500" cy="4420200"/>
          </a:xfrm>
          <a:prstGeom prst="rect">
            <a:avLst/>
          </a:prstGeom>
          <a:noFill/>
          <a:ln>
            <a:noFill/>
          </a:ln>
        </p:spPr>
        <p:txBody>
          <a:bodyPr anchorCtr="0" anchor="ctr" bIns="35725" lIns="35725" spcFirstLastPara="1" rIns="35725" wrap="square" tIns="35725">
            <a:noAutofit/>
          </a:bodyPr>
          <a:lstStyle/>
          <a:p>
            <a:pPr indent="-114300" lvl="0" marL="317500" rtl="0" algn="l">
              <a:lnSpc>
                <a:spcPct val="100000"/>
              </a:lnSpc>
              <a:spcBef>
                <a:spcPts val="0"/>
              </a:spcBef>
              <a:spcAft>
                <a:spcPts val="0"/>
              </a:spcAft>
              <a:buClr>
                <a:srgbClr val="000000"/>
              </a:buClr>
              <a:buSzPts val="3300"/>
              <a:buFont typeface="Helvetica Neue"/>
              <a:buNone/>
            </a:pPr>
            <a:r>
              <a:t/>
            </a:r>
            <a:endParaRPr sz="2000">
              <a:latin typeface="Source Sans Pro"/>
              <a:ea typeface="Source Sans Pro"/>
              <a:cs typeface="Source Sans Pro"/>
              <a:sym typeface="Source Sans Pro"/>
            </a:endParaRPr>
          </a:p>
        </p:txBody>
      </p:sp>
      <p:pic>
        <p:nvPicPr>
          <p:cNvPr descr="Presentación base DDHH ANEP 20203.jpg" id="210" name="Google Shape;210;ga78b9629c4_0_193"/>
          <p:cNvPicPr preferRelativeResize="0"/>
          <p:nvPr/>
        </p:nvPicPr>
        <p:blipFill rotWithShape="1">
          <a:blip r:embed="rId3">
            <a:alphaModFix/>
          </a:blip>
          <a:srcRect b="59" l="0" r="0" t="59"/>
          <a:stretch/>
        </p:blipFill>
        <p:spPr>
          <a:xfrm>
            <a:off x="-5959" y="-1"/>
            <a:ext cx="9155925" cy="6858005"/>
          </a:xfrm>
          <a:prstGeom prst="rect">
            <a:avLst/>
          </a:prstGeom>
          <a:noFill/>
          <a:ln>
            <a:noFill/>
          </a:ln>
        </p:spPr>
      </p:pic>
      <p:sp>
        <p:nvSpPr>
          <p:cNvPr id="211" name="Google Shape;211;ga78b9629c4_0_193"/>
          <p:cNvSpPr txBox="1"/>
          <p:nvPr/>
        </p:nvSpPr>
        <p:spPr>
          <a:xfrm>
            <a:off x="272232" y="1070297"/>
            <a:ext cx="8447100" cy="5655300"/>
          </a:xfrm>
          <a:prstGeom prst="rect">
            <a:avLst/>
          </a:prstGeom>
          <a:noFill/>
          <a:ln>
            <a:noFill/>
          </a:ln>
        </p:spPr>
        <p:txBody>
          <a:bodyPr anchorCtr="0" anchor="t" bIns="35725" lIns="35725" spcFirstLastPara="1" rIns="35725" wrap="square" tIns="35725">
            <a:noAutofit/>
          </a:bodyPr>
          <a:lstStyle/>
          <a:p>
            <a:pPr indent="0" lvl="0" marL="0" rtl="0" algn="just">
              <a:spcBef>
                <a:spcPts val="0"/>
              </a:spcBef>
              <a:spcAft>
                <a:spcPts val="0"/>
              </a:spcAft>
              <a:buNone/>
            </a:pPr>
            <a:r>
              <a:t/>
            </a:r>
            <a:endParaRPr sz="2000">
              <a:latin typeface="Source Sans Pro"/>
              <a:ea typeface="Source Sans Pro"/>
              <a:cs typeface="Source Sans Pro"/>
              <a:sym typeface="Source Sans Pro"/>
            </a:endParaRPr>
          </a:p>
          <a:p>
            <a:pPr indent="0" lvl="0" marL="0" rtl="0" algn="just">
              <a:lnSpc>
                <a:spcPct val="150000"/>
              </a:lnSpc>
              <a:spcBef>
                <a:spcPts val="0"/>
              </a:spcBef>
              <a:spcAft>
                <a:spcPts val="0"/>
              </a:spcAft>
              <a:buClr>
                <a:schemeClr val="dk1"/>
              </a:buClr>
              <a:buFont typeface="Arial"/>
              <a:buNone/>
            </a:pPr>
            <a:r>
              <a:rPr b="1" lang="es-ES" sz="2100">
                <a:latin typeface="Source Sans Pro"/>
                <a:ea typeface="Source Sans Pro"/>
                <a:cs typeface="Source Sans Pro"/>
                <a:sym typeface="Source Sans Pro"/>
              </a:rPr>
              <a:t>Lineamiento Estratégico 1</a:t>
            </a:r>
            <a:r>
              <a:rPr lang="es-ES" sz="2100">
                <a:latin typeface="Source Sans Pro"/>
                <a:ea typeface="Source Sans Pro"/>
                <a:cs typeface="Source Sans Pro"/>
                <a:sym typeface="Source Sans Pro"/>
              </a:rPr>
              <a:t> -Ampliar el acceso, la retención, el egreso y mejorar el trayecto de todos los estudiantes en los diferentes ciclos de su formación, promoviendo aprendizajes de calidad</a:t>
            </a:r>
            <a:endParaRPr sz="2100">
              <a:latin typeface="Source Sans Pro"/>
              <a:ea typeface="Source Sans Pro"/>
              <a:cs typeface="Source Sans Pro"/>
              <a:sym typeface="Source Sans Pro"/>
            </a:endParaRPr>
          </a:p>
          <a:p>
            <a:pPr indent="0" lvl="0" marL="0" rtl="0" algn="just">
              <a:lnSpc>
                <a:spcPct val="150000"/>
              </a:lnSpc>
              <a:spcBef>
                <a:spcPts val="0"/>
              </a:spcBef>
              <a:spcAft>
                <a:spcPts val="0"/>
              </a:spcAft>
              <a:buClr>
                <a:schemeClr val="dk1"/>
              </a:buClr>
              <a:buFont typeface="Arial"/>
              <a:buNone/>
            </a:pPr>
            <a:r>
              <a:t/>
            </a:r>
            <a:endParaRPr sz="2100">
              <a:latin typeface="Source Sans Pro"/>
              <a:ea typeface="Source Sans Pro"/>
              <a:cs typeface="Source Sans Pro"/>
              <a:sym typeface="Source Sans Pro"/>
            </a:endParaRPr>
          </a:p>
          <a:p>
            <a:pPr indent="0" lvl="0" marL="0" rtl="0" algn="just">
              <a:lnSpc>
                <a:spcPct val="150000"/>
              </a:lnSpc>
              <a:spcBef>
                <a:spcPts val="0"/>
              </a:spcBef>
              <a:spcAft>
                <a:spcPts val="0"/>
              </a:spcAft>
              <a:buClr>
                <a:schemeClr val="dk1"/>
              </a:buClr>
              <a:buFont typeface="Arial"/>
              <a:buNone/>
            </a:pPr>
            <a:r>
              <a:rPr b="1" lang="es-ES" sz="2100">
                <a:latin typeface="Source Sans Pro"/>
                <a:ea typeface="Source Sans Pro"/>
                <a:cs typeface="Source Sans Pro"/>
                <a:sym typeface="Source Sans Pro"/>
              </a:rPr>
              <a:t>Objetivo Estratégico 1.5</a:t>
            </a:r>
            <a:r>
              <a:rPr lang="es-ES" sz="2100">
                <a:latin typeface="Source Sans Pro"/>
                <a:ea typeface="Source Sans Pro"/>
                <a:cs typeface="Source Sans Pro"/>
                <a:sym typeface="Source Sans Pro"/>
              </a:rPr>
              <a:t> – Reducir las dificultades de acceso y mejorar la cobertura oportuna de niños en situación de discapacidad en edades de 6-11 años mejorando sus aprendizajes y continuidad educativa.</a:t>
            </a:r>
            <a:endParaRPr sz="2100">
              <a:latin typeface="Source Sans Pro"/>
              <a:ea typeface="Source Sans Pro"/>
              <a:cs typeface="Source Sans Pro"/>
              <a:sym typeface="Source Sans Pro"/>
            </a:endParaRPr>
          </a:p>
          <a:p>
            <a:pPr indent="0" lvl="0" marL="0" rtl="0" algn="just">
              <a:lnSpc>
                <a:spcPct val="150000"/>
              </a:lnSpc>
              <a:spcBef>
                <a:spcPts val="0"/>
              </a:spcBef>
              <a:spcAft>
                <a:spcPts val="0"/>
              </a:spcAft>
              <a:buClr>
                <a:schemeClr val="dk1"/>
              </a:buClr>
              <a:buFont typeface="Arial"/>
              <a:buNone/>
            </a:pPr>
            <a:r>
              <a:t/>
            </a:r>
            <a:endParaRPr sz="2100">
              <a:latin typeface="Source Sans Pro"/>
              <a:ea typeface="Source Sans Pro"/>
              <a:cs typeface="Source Sans Pro"/>
              <a:sym typeface="Source Sans Pro"/>
            </a:endParaRPr>
          </a:p>
          <a:p>
            <a:pPr indent="0" lvl="0" marL="0" rtl="0" algn="just">
              <a:lnSpc>
                <a:spcPct val="150000"/>
              </a:lnSpc>
              <a:spcBef>
                <a:spcPts val="0"/>
              </a:spcBef>
              <a:spcAft>
                <a:spcPts val="0"/>
              </a:spcAft>
              <a:buClr>
                <a:schemeClr val="dk1"/>
              </a:buClr>
              <a:buFont typeface="Arial"/>
              <a:buNone/>
            </a:pPr>
            <a:r>
              <a:rPr b="1" lang="es-ES" sz="2100">
                <a:latin typeface="Source Sans Pro"/>
                <a:ea typeface="Source Sans Pro"/>
                <a:cs typeface="Source Sans Pro"/>
                <a:sym typeface="Source Sans Pro"/>
              </a:rPr>
              <a:t>Objetivo Estratégico 1.8</a:t>
            </a:r>
            <a:r>
              <a:rPr lang="es-ES" sz="2100">
                <a:latin typeface="Source Sans Pro"/>
                <a:ea typeface="Source Sans Pro"/>
                <a:cs typeface="Source Sans Pro"/>
                <a:sym typeface="Source Sans Pro"/>
              </a:rPr>
              <a:t>- Facilitar el acceso a educación media básica (EMB) de los estudiantes en situación de discapacidad.</a:t>
            </a:r>
            <a:endParaRPr sz="2100">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a78b9629c4_0_200"/>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p>
            <a:pPr indent="0" lvl="0" marL="0" rtl="0" algn="ctr">
              <a:lnSpc>
                <a:spcPct val="100000"/>
              </a:lnSpc>
              <a:spcBef>
                <a:spcPts val="0"/>
              </a:spcBef>
              <a:spcAft>
                <a:spcPts val="0"/>
              </a:spcAft>
              <a:buClr>
                <a:srgbClr val="000000"/>
              </a:buClr>
              <a:buSzPts val="5600"/>
              <a:buFont typeface="Helvetica Neue"/>
              <a:buNone/>
            </a:pPr>
            <a:r>
              <a:t/>
            </a:r>
            <a:endParaRPr sz="2000">
              <a:latin typeface="Source Sans Pro"/>
              <a:ea typeface="Source Sans Pro"/>
              <a:cs typeface="Source Sans Pro"/>
              <a:sym typeface="Source Sans Pro"/>
            </a:endParaRPr>
          </a:p>
        </p:txBody>
      </p:sp>
      <p:sp>
        <p:nvSpPr>
          <p:cNvPr id="217" name="Google Shape;217;ga78b9629c4_0_200"/>
          <p:cNvSpPr txBox="1"/>
          <p:nvPr>
            <p:ph idx="1" type="body"/>
          </p:nvPr>
        </p:nvSpPr>
        <p:spPr>
          <a:xfrm>
            <a:off x="669727" y="1821656"/>
            <a:ext cx="7804500" cy="4420200"/>
          </a:xfrm>
          <a:prstGeom prst="rect">
            <a:avLst/>
          </a:prstGeom>
          <a:noFill/>
          <a:ln>
            <a:noFill/>
          </a:ln>
        </p:spPr>
        <p:txBody>
          <a:bodyPr anchorCtr="0" anchor="ctr" bIns="35725" lIns="35725" spcFirstLastPara="1" rIns="35725" wrap="square" tIns="35725">
            <a:noAutofit/>
          </a:bodyPr>
          <a:lstStyle/>
          <a:p>
            <a:pPr indent="-114300" lvl="0" marL="317500" rtl="0" algn="l">
              <a:lnSpc>
                <a:spcPct val="100000"/>
              </a:lnSpc>
              <a:spcBef>
                <a:spcPts val="0"/>
              </a:spcBef>
              <a:spcAft>
                <a:spcPts val="0"/>
              </a:spcAft>
              <a:buClr>
                <a:srgbClr val="000000"/>
              </a:buClr>
              <a:buSzPts val="3300"/>
              <a:buFont typeface="Helvetica Neue"/>
              <a:buNone/>
            </a:pPr>
            <a:r>
              <a:t/>
            </a:r>
            <a:endParaRPr sz="2000">
              <a:latin typeface="Source Sans Pro"/>
              <a:ea typeface="Source Sans Pro"/>
              <a:cs typeface="Source Sans Pro"/>
              <a:sym typeface="Source Sans Pro"/>
            </a:endParaRPr>
          </a:p>
        </p:txBody>
      </p:sp>
      <p:pic>
        <p:nvPicPr>
          <p:cNvPr descr="Presentación base DDHH ANEP 20203.jpg" id="218" name="Google Shape;218;ga78b9629c4_0_200"/>
          <p:cNvPicPr preferRelativeResize="0"/>
          <p:nvPr/>
        </p:nvPicPr>
        <p:blipFill rotWithShape="1">
          <a:blip r:embed="rId3">
            <a:alphaModFix/>
          </a:blip>
          <a:srcRect b="59" l="0" r="0" t="59"/>
          <a:stretch/>
        </p:blipFill>
        <p:spPr>
          <a:xfrm>
            <a:off x="-5959" y="-1"/>
            <a:ext cx="9155925" cy="6858005"/>
          </a:xfrm>
          <a:prstGeom prst="rect">
            <a:avLst/>
          </a:prstGeom>
          <a:noFill/>
          <a:ln>
            <a:noFill/>
          </a:ln>
        </p:spPr>
      </p:pic>
      <p:sp>
        <p:nvSpPr>
          <p:cNvPr id="219" name="Google Shape;219;ga78b9629c4_0_200"/>
          <p:cNvSpPr txBox="1"/>
          <p:nvPr/>
        </p:nvSpPr>
        <p:spPr>
          <a:xfrm>
            <a:off x="272232" y="1070297"/>
            <a:ext cx="8447100" cy="5655300"/>
          </a:xfrm>
          <a:prstGeom prst="rect">
            <a:avLst/>
          </a:prstGeom>
          <a:noFill/>
          <a:ln>
            <a:noFill/>
          </a:ln>
        </p:spPr>
        <p:txBody>
          <a:bodyPr anchorCtr="0" anchor="t" bIns="35725" lIns="35725" spcFirstLastPara="1" rIns="35725" wrap="square" tIns="35725">
            <a:noAutofit/>
          </a:bodyPr>
          <a:lstStyle/>
          <a:p>
            <a:pPr indent="0" lvl="0" marL="0" rtl="0" algn="ctr">
              <a:spcBef>
                <a:spcPts val="0"/>
              </a:spcBef>
              <a:spcAft>
                <a:spcPts val="0"/>
              </a:spcAft>
              <a:buClr>
                <a:schemeClr val="lt1"/>
              </a:buClr>
              <a:buSzPts val="4400"/>
              <a:buFont typeface="Arial"/>
              <a:buNone/>
            </a:pPr>
            <a:r>
              <a:rPr lang="es-ES" sz="2800">
                <a:latin typeface="Source Sans Pro Light"/>
                <a:ea typeface="Source Sans Pro Light"/>
                <a:cs typeface="Source Sans Pro Light"/>
                <a:sym typeface="Source Sans Pro Light"/>
              </a:rPr>
              <a:t>Educación inclusiva: perspectiva de partida</a:t>
            </a:r>
            <a:endParaRPr sz="2800">
              <a:latin typeface="Source Sans Pro Light"/>
              <a:ea typeface="Source Sans Pro Light"/>
              <a:cs typeface="Source Sans Pro Light"/>
              <a:sym typeface="Source Sans Pro Light"/>
            </a:endParaRPr>
          </a:p>
          <a:p>
            <a:pPr indent="0" lvl="0" marL="540000" marR="540720" rtl="0" algn="just">
              <a:spcBef>
                <a:spcPts val="0"/>
              </a:spcBef>
              <a:spcAft>
                <a:spcPts val="0"/>
              </a:spcAft>
              <a:buNone/>
            </a:pPr>
            <a:r>
              <a:t/>
            </a:r>
            <a:endParaRPr sz="2100">
              <a:latin typeface="Source Sans Pro"/>
              <a:ea typeface="Source Sans Pro"/>
              <a:cs typeface="Source Sans Pro"/>
              <a:sym typeface="Source Sans Pro"/>
            </a:endParaRPr>
          </a:p>
          <a:p>
            <a:pPr indent="0" lvl="0" marL="540000" marR="540720" rtl="0" algn="just">
              <a:spcBef>
                <a:spcPts val="0"/>
              </a:spcBef>
              <a:spcAft>
                <a:spcPts val="0"/>
              </a:spcAft>
              <a:buNone/>
            </a:pPr>
            <a:r>
              <a:t/>
            </a:r>
            <a:endParaRPr sz="2100">
              <a:latin typeface="Source Sans Pro"/>
              <a:ea typeface="Source Sans Pro"/>
              <a:cs typeface="Source Sans Pro"/>
              <a:sym typeface="Source Sans Pro"/>
            </a:endParaRPr>
          </a:p>
          <a:p>
            <a:pPr indent="0" lvl="0" marL="540000" marR="540720" rtl="0" algn="just">
              <a:spcBef>
                <a:spcPts val="0"/>
              </a:spcBef>
              <a:spcAft>
                <a:spcPts val="0"/>
              </a:spcAft>
              <a:buNone/>
            </a:pPr>
            <a:r>
              <a:t/>
            </a:r>
            <a:endParaRPr sz="2100">
              <a:latin typeface="Source Sans Pro"/>
              <a:ea typeface="Source Sans Pro"/>
              <a:cs typeface="Source Sans Pro"/>
              <a:sym typeface="Source Sans Pro"/>
            </a:endParaRPr>
          </a:p>
          <a:p>
            <a:pPr indent="0" lvl="0" marL="540000" marR="540720" rtl="0" algn="just">
              <a:lnSpc>
                <a:spcPct val="115000"/>
              </a:lnSpc>
              <a:spcBef>
                <a:spcPts val="0"/>
              </a:spcBef>
              <a:spcAft>
                <a:spcPts val="0"/>
              </a:spcAft>
              <a:buClr>
                <a:schemeClr val="dk1"/>
              </a:buClr>
              <a:buSzPts val="1100"/>
              <a:buFont typeface="Arial"/>
              <a:buNone/>
            </a:pPr>
            <a:r>
              <a:rPr lang="es-ES" sz="2100">
                <a:latin typeface="Source Sans Pro"/>
                <a:ea typeface="Source Sans Pro"/>
                <a:cs typeface="Source Sans Pro"/>
                <a:sym typeface="Source Sans Pro"/>
              </a:rPr>
              <a:t>La educación inclusiva puede ser concebida como un proceso que permite abordar y responder a la diversidad de las necesidades de todos los educandos a través de una mayor participación en el aprendizaje, las actividades culturales y comunitarias y reducir la exclusión dentro y fuera del sistema educativo. Lo anterior implica cambios y modificaciones de contenidos, enfoques, estructuras y estrategias basados en una visión común que abarca a todos los niños en edad escolar y la convicción de que es responsabilidad del sistema educativo regular educar a todos los niños y niñas.</a:t>
            </a:r>
            <a:endParaRPr sz="2400">
              <a:solidFill>
                <a:schemeClr val="dk1"/>
              </a:solidFill>
            </a:endParaRPr>
          </a:p>
          <a:p>
            <a:pPr indent="0" lvl="0" marL="0" rtl="0" algn="just">
              <a:spcBef>
                <a:spcPts val="0"/>
              </a:spcBef>
              <a:spcAft>
                <a:spcPts val="0"/>
              </a:spcAft>
              <a:buNone/>
            </a:pPr>
            <a:r>
              <a:t/>
            </a:r>
            <a:endParaRPr sz="2000">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t/>
            </a:r>
            <a:endParaRPr sz="2100">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a78b9629c4_0_207"/>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p>
            <a:pPr indent="0" lvl="0" marL="0" rtl="0" algn="ctr">
              <a:lnSpc>
                <a:spcPct val="100000"/>
              </a:lnSpc>
              <a:spcBef>
                <a:spcPts val="0"/>
              </a:spcBef>
              <a:spcAft>
                <a:spcPts val="0"/>
              </a:spcAft>
              <a:buClr>
                <a:srgbClr val="000000"/>
              </a:buClr>
              <a:buSzPts val="5600"/>
              <a:buFont typeface="Helvetica Neue"/>
              <a:buNone/>
            </a:pPr>
            <a:r>
              <a:t/>
            </a:r>
            <a:endParaRPr sz="2000">
              <a:latin typeface="Source Sans Pro"/>
              <a:ea typeface="Source Sans Pro"/>
              <a:cs typeface="Source Sans Pro"/>
              <a:sym typeface="Source Sans Pro"/>
            </a:endParaRPr>
          </a:p>
        </p:txBody>
      </p:sp>
      <p:sp>
        <p:nvSpPr>
          <p:cNvPr id="225" name="Google Shape;225;ga78b9629c4_0_207"/>
          <p:cNvSpPr txBox="1"/>
          <p:nvPr>
            <p:ph idx="1" type="body"/>
          </p:nvPr>
        </p:nvSpPr>
        <p:spPr>
          <a:xfrm>
            <a:off x="669727" y="1821656"/>
            <a:ext cx="7804500" cy="4420200"/>
          </a:xfrm>
          <a:prstGeom prst="rect">
            <a:avLst/>
          </a:prstGeom>
          <a:noFill/>
          <a:ln>
            <a:noFill/>
          </a:ln>
        </p:spPr>
        <p:txBody>
          <a:bodyPr anchorCtr="0" anchor="ctr" bIns="35725" lIns="35725" spcFirstLastPara="1" rIns="35725" wrap="square" tIns="35725">
            <a:noAutofit/>
          </a:bodyPr>
          <a:lstStyle/>
          <a:p>
            <a:pPr indent="-114300" lvl="0" marL="317500" rtl="0" algn="l">
              <a:lnSpc>
                <a:spcPct val="100000"/>
              </a:lnSpc>
              <a:spcBef>
                <a:spcPts val="0"/>
              </a:spcBef>
              <a:spcAft>
                <a:spcPts val="0"/>
              </a:spcAft>
              <a:buClr>
                <a:srgbClr val="000000"/>
              </a:buClr>
              <a:buSzPts val="3300"/>
              <a:buFont typeface="Helvetica Neue"/>
              <a:buNone/>
            </a:pPr>
            <a:r>
              <a:t/>
            </a:r>
            <a:endParaRPr sz="2000">
              <a:latin typeface="Source Sans Pro"/>
              <a:ea typeface="Source Sans Pro"/>
              <a:cs typeface="Source Sans Pro"/>
              <a:sym typeface="Source Sans Pro"/>
            </a:endParaRPr>
          </a:p>
        </p:txBody>
      </p:sp>
      <p:pic>
        <p:nvPicPr>
          <p:cNvPr descr="Presentación base DDHH ANEP 20203.jpg" id="226" name="Google Shape;226;ga78b9629c4_0_207"/>
          <p:cNvPicPr preferRelativeResize="0"/>
          <p:nvPr/>
        </p:nvPicPr>
        <p:blipFill rotWithShape="1">
          <a:blip r:embed="rId3">
            <a:alphaModFix/>
          </a:blip>
          <a:srcRect b="59" l="0" r="0" t="59"/>
          <a:stretch/>
        </p:blipFill>
        <p:spPr>
          <a:xfrm>
            <a:off x="-5959" y="-1"/>
            <a:ext cx="9155925" cy="6858005"/>
          </a:xfrm>
          <a:prstGeom prst="rect">
            <a:avLst/>
          </a:prstGeom>
          <a:noFill/>
          <a:ln>
            <a:noFill/>
          </a:ln>
        </p:spPr>
      </p:pic>
      <p:sp>
        <p:nvSpPr>
          <p:cNvPr id="227" name="Google Shape;227;ga78b9629c4_0_207"/>
          <p:cNvSpPr txBox="1"/>
          <p:nvPr/>
        </p:nvSpPr>
        <p:spPr>
          <a:xfrm>
            <a:off x="272232" y="1070297"/>
            <a:ext cx="8447100" cy="5655300"/>
          </a:xfrm>
          <a:prstGeom prst="rect">
            <a:avLst/>
          </a:prstGeom>
          <a:noFill/>
          <a:ln>
            <a:noFill/>
          </a:ln>
        </p:spPr>
        <p:txBody>
          <a:bodyPr anchorCtr="0" anchor="t" bIns="35725" lIns="35725" spcFirstLastPara="1" rIns="35725" wrap="square" tIns="35725">
            <a:noAutofit/>
          </a:bodyPr>
          <a:lstStyle/>
          <a:p>
            <a:pPr indent="0" lvl="0" marL="0" rtl="0" algn="ctr">
              <a:spcBef>
                <a:spcPts val="0"/>
              </a:spcBef>
              <a:spcAft>
                <a:spcPts val="0"/>
              </a:spcAft>
              <a:buNone/>
            </a:pPr>
            <a:r>
              <a:rPr lang="es-ES" sz="2800">
                <a:latin typeface="Source Sans Pro Light"/>
                <a:ea typeface="Source Sans Pro Light"/>
                <a:cs typeface="Source Sans Pro Light"/>
                <a:sym typeface="Source Sans Pro Light"/>
              </a:rPr>
              <a:t>Educación inclusiva: como </a:t>
            </a:r>
            <a:r>
              <a:rPr lang="es-ES" sz="2800">
                <a:latin typeface="Source Sans Pro Light"/>
                <a:ea typeface="Source Sans Pro Light"/>
                <a:cs typeface="Source Sans Pro Light"/>
                <a:sym typeface="Source Sans Pro Light"/>
              </a:rPr>
              <a:t>línea</a:t>
            </a:r>
            <a:r>
              <a:rPr lang="es-ES" sz="2800">
                <a:latin typeface="Source Sans Pro Light"/>
                <a:ea typeface="Source Sans Pro Light"/>
                <a:cs typeface="Source Sans Pro Light"/>
                <a:sym typeface="Source Sans Pro Light"/>
              </a:rPr>
              <a:t> de política </a:t>
            </a:r>
            <a:r>
              <a:rPr lang="es-ES" sz="2800">
                <a:latin typeface="Source Sans Pro Light"/>
                <a:ea typeface="Source Sans Pro Light"/>
                <a:cs typeface="Source Sans Pro Light"/>
                <a:sym typeface="Source Sans Pro Light"/>
              </a:rPr>
              <a:t>transversal</a:t>
            </a:r>
            <a:endParaRPr sz="2800">
              <a:latin typeface="Source Sans Pro Light"/>
              <a:ea typeface="Source Sans Pro Light"/>
              <a:cs typeface="Source Sans Pro Light"/>
              <a:sym typeface="Source Sans Pro Light"/>
            </a:endParaRPr>
          </a:p>
          <a:p>
            <a:pPr indent="0" lvl="0" marL="540000" marR="540720" rtl="0" algn="just">
              <a:spcBef>
                <a:spcPts val="0"/>
              </a:spcBef>
              <a:spcAft>
                <a:spcPts val="0"/>
              </a:spcAft>
              <a:buNone/>
            </a:pPr>
            <a:r>
              <a:t/>
            </a:r>
            <a:endParaRPr sz="2100">
              <a:latin typeface="Source Sans Pro"/>
              <a:ea typeface="Source Sans Pro"/>
              <a:cs typeface="Source Sans Pro"/>
              <a:sym typeface="Source Sans Pro"/>
            </a:endParaRPr>
          </a:p>
          <a:p>
            <a:pPr indent="0" lvl="0" marL="540000" marR="540720" rtl="0" algn="just">
              <a:spcBef>
                <a:spcPts val="0"/>
              </a:spcBef>
              <a:spcAft>
                <a:spcPts val="0"/>
              </a:spcAft>
              <a:buNone/>
            </a:pPr>
            <a:r>
              <a:t/>
            </a:r>
            <a:endParaRPr sz="2100">
              <a:latin typeface="Source Sans Pro"/>
              <a:ea typeface="Source Sans Pro"/>
              <a:cs typeface="Source Sans Pro"/>
              <a:sym typeface="Source Sans Pro"/>
            </a:endParaRPr>
          </a:p>
          <a:p>
            <a:pPr indent="0" lvl="0" marL="540000" marR="540720" rtl="0" algn="just">
              <a:spcBef>
                <a:spcPts val="0"/>
              </a:spcBef>
              <a:spcAft>
                <a:spcPts val="0"/>
              </a:spcAft>
              <a:buNone/>
            </a:pPr>
            <a:r>
              <a:t/>
            </a:r>
            <a:endParaRPr sz="2100">
              <a:latin typeface="Source Sans Pro"/>
              <a:ea typeface="Source Sans Pro"/>
              <a:cs typeface="Source Sans Pro"/>
              <a:sym typeface="Source Sans Pro"/>
            </a:endParaRPr>
          </a:p>
          <a:p>
            <a:pPr indent="0" lvl="0" marL="0" rtl="0" algn="just">
              <a:lnSpc>
                <a:spcPct val="150000"/>
              </a:lnSpc>
              <a:spcBef>
                <a:spcPts val="0"/>
              </a:spcBef>
              <a:spcAft>
                <a:spcPts val="0"/>
              </a:spcAft>
              <a:buClr>
                <a:schemeClr val="dk1"/>
              </a:buClr>
              <a:buFont typeface="Arial"/>
              <a:buNone/>
            </a:pPr>
            <a:r>
              <a:rPr lang="es-ES" sz="2300">
                <a:latin typeface="Source Sans Pro"/>
                <a:ea typeface="Source Sans Pro"/>
                <a:cs typeface="Source Sans Pro"/>
                <a:sym typeface="Source Sans Pro"/>
              </a:rPr>
              <a:t>La educación inclusiva como línea de política transversal persigue el  objetivo de  “desarrollar una educación inclusiva en todos los niveles educativos en consonancia con los acuerdos internacionales suscritos por el país y la legislación vigente en la materia, fortaleciendo las capacidades internas del sistema y los niveles de articulación intra ANEP y con otras instituciones a nivel nacional y territorial.” (CODICEN-ANEP, 2020, pág. 230). </a:t>
            </a:r>
            <a:endParaRPr sz="2600">
              <a:solidFill>
                <a:schemeClr val="dk1"/>
              </a:solidFill>
            </a:endParaRPr>
          </a:p>
          <a:p>
            <a:pPr indent="0" lvl="0" marL="0" rtl="0" algn="just">
              <a:spcBef>
                <a:spcPts val="0"/>
              </a:spcBef>
              <a:spcAft>
                <a:spcPts val="0"/>
              </a:spcAft>
              <a:buNone/>
            </a:pPr>
            <a:r>
              <a:t/>
            </a:r>
            <a:endParaRPr sz="2000">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t/>
            </a:r>
            <a:endParaRPr sz="2100">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a78b9629c4_0_214"/>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p>
            <a:pPr indent="0" lvl="0" marL="0" rtl="0" algn="ctr">
              <a:lnSpc>
                <a:spcPct val="100000"/>
              </a:lnSpc>
              <a:spcBef>
                <a:spcPts val="0"/>
              </a:spcBef>
              <a:spcAft>
                <a:spcPts val="0"/>
              </a:spcAft>
              <a:buClr>
                <a:srgbClr val="000000"/>
              </a:buClr>
              <a:buSzPts val="5600"/>
              <a:buFont typeface="Helvetica Neue"/>
              <a:buNone/>
            </a:pPr>
            <a:r>
              <a:t/>
            </a:r>
            <a:endParaRPr sz="2000">
              <a:latin typeface="Source Sans Pro"/>
              <a:ea typeface="Source Sans Pro"/>
              <a:cs typeface="Source Sans Pro"/>
              <a:sym typeface="Source Sans Pro"/>
            </a:endParaRPr>
          </a:p>
        </p:txBody>
      </p:sp>
      <p:sp>
        <p:nvSpPr>
          <p:cNvPr id="233" name="Google Shape;233;ga78b9629c4_0_214"/>
          <p:cNvSpPr txBox="1"/>
          <p:nvPr>
            <p:ph idx="1" type="body"/>
          </p:nvPr>
        </p:nvSpPr>
        <p:spPr>
          <a:xfrm>
            <a:off x="669727" y="1821656"/>
            <a:ext cx="7804500" cy="4420200"/>
          </a:xfrm>
          <a:prstGeom prst="rect">
            <a:avLst/>
          </a:prstGeom>
          <a:noFill/>
          <a:ln>
            <a:noFill/>
          </a:ln>
        </p:spPr>
        <p:txBody>
          <a:bodyPr anchorCtr="0" anchor="ctr" bIns="35725" lIns="35725" spcFirstLastPara="1" rIns="35725" wrap="square" tIns="35725">
            <a:noAutofit/>
          </a:bodyPr>
          <a:lstStyle/>
          <a:p>
            <a:pPr indent="-114300" lvl="0" marL="317500" rtl="0" algn="l">
              <a:lnSpc>
                <a:spcPct val="100000"/>
              </a:lnSpc>
              <a:spcBef>
                <a:spcPts val="0"/>
              </a:spcBef>
              <a:spcAft>
                <a:spcPts val="0"/>
              </a:spcAft>
              <a:buClr>
                <a:srgbClr val="000000"/>
              </a:buClr>
              <a:buSzPts val="3300"/>
              <a:buFont typeface="Helvetica Neue"/>
              <a:buNone/>
            </a:pPr>
            <a:r>
              <a:t/>
            </a:r>
            <a:endParaRPr sz="2000">
              <a:latin typeface="Source Sans Pro"/>
              <a:ea typeface="Source Sans Pro"/>
              <a:cs typeface="Source Sans Pro"/>
              <a:sym typeface="Source Sans Pro"/>
            </a:endParaRPr>
          </a:p>
        </p:txBody>
      </p:sp>
      <p:pic>
        <p:nvPicPr>
          <p:cNvPr descr="Presentación base DDHH ANEP 20203.jpg" id="234" name="Google Shape;234;ga78b9629c4_0_214"/>
          <p:cNvPicPr preferRelativeResize="0"/>
          <p:nvPr/>
        </p:nvPicPr>
        <p:blipFill rotWithShape="1">
          <a:blip r:embed="rId3">
            <a:alphaModFix/>
          </a:blip>
          <a:srcRect b="59" l="0" r="0" t="59"/>
          <a:stretch/>
        </p:blipFill>
        <p:spPr>
          <a:xfrm>
            <a:off x="-5959" y="-1"/>
            <a:ext cx="9155925" cy="6858005"/>
          </a:xfrm>
          <a:prstGeom prst="rect">
            <a:avLst/>
          </a:prstGeom>
          <a:noFill/>
          <a:ln>
            <a:noFill/>
          </a:ln>
        </p:spPr>
      </p:pic>
      <p:sp>
        <p:nvSpPr>
          <p:cNvPr id="235" name="Google Shape;235;ga78b9629c4_0_214"/>
          <p:cNvSpPr txBox="1"/>
          <p:nvPr/>
        </p:nvSpPr>
        <p:spPr>
          <a:xfrm>
            <a:off x="272225" y="1070300"/>
            <a:ext cx="8697900" cy="5655300"/>
          </a:xfrm>
          <a:prstGeom prst="rect">
            <a:avLst/>
          </a:prstGeom>
          <a:noFill/>
          <a:ln>
            <a:noFill/>
          </a:ln>
        </p:spPr>
        <p:txBody>
          <a:bodyPr anchorCtr="0" anchor="t" bIns="35725" lIns="35725" spcFirstLastPara="1" rIns="35725" wrap="square" tIns="35725">
            <a:noAutofit/>
          </a:bodyPr>
          <a:lstStyle/>
          <a:p>
            <a:pPr indent="0" lvl="0" marL="457200" marR="540720" rtl="0" algn="ctr">
              <a:lnSpc>
                <a:spcPct val="150000"/>
              </a:lnSpc>
              <a:spcBef>
                <a:spcPts val="0"/>
              </a:spcBef>
              <a:spcAft>
                <a:spcPts val="0"/>
              </a:spcAft>
              <a:buNone/>
            </a:pPr>
            <a:r>
              <a:rPr lang="es-ES" sz="2800">
                <a:latin typeface="Source Sans Pro Light"/>
                <a:ea typeface="Source Sans Pro Light"/>
                <a:cs typeface="Source Sans Pro Light"/>
                <a:sym typeface="Source Sans Pro Light"/>
              </a:rPr>
              <a:t>Antecedentes</a:t>
            </a:r>
            <a:endParaRPr sz="2800">
              <a:latin typeface="Source Sans Pro Light"/>
              <a:ea typeface="Source Sans Pro Light"/>
              <a:cs typeface="Source Sans Pro Light"/>
              <a:sym typeface="Source Sans Pro Light"/>
            </a:endParaRPr>
          </a:p>
          <a:p>
            <a:pPr indent="0" lvl="0" marL="457200" marR="540720" rtl="0" algn="ctr">
              <a:lnSpc>
                <a:spcPct val="150000"/>
              </a:lnSpc>
              <a:spcBef>
                <a:spcPts val="0"/>
              </a:spcBef>
              <a:spcAft>
                <a:spcPts val="0"/>
              </a:spcAft>
              <a:buNone/>
            </a:pPr>
            <a:r>
              <a:t/>
            </a:r>
            <a:endParaRPr sz="2800">
              <a:latin typeface="Source Sans Pro Light"/>
              <a:ea typeface="Source Sans Pro Light"/>
              <a:cs typeface="Source Sans Pro Light"/>
              <a:sym typeface="Source Sans Pro Light"/>
            </a:endParaRPr>
          </a:p>
          <a:p>
            <a:pPr indent="-330200" lvl="0" marL="342900" marR="540720" rtl="0" algn="l">
              <a:lnSpc>
                <a:spcPct val="150000"/>
              </a:lnSpc>
              <a:spcBef>
                <a:spcPts val="0"/>
              </a:spcBef>
              <a:spcAft>
                <a:spcPts val="0"/>
              </a:spcAft>
              <a:buClr>
                <a:schemeClr val="dk1"/>
              </a:buClr>
              <a:buSzPts val="900"/>
              <a:buFont typeface="Noto Sans Symbols"/>
              <a:buChar char="▪"/>
            </a:pPr>
            <a:r>
              <a:rPr lang="es-ES" sz="2100">
                <a:latin typeface="Source Sans Pro"/>
                <a:ea typeface="Source Sans Pro"/>
                <a:cs typeface="Source Sans Pro"/>
                <a:sym typeface="Source Sans Pro"/>
              </a:rPr>
              <a:t>Instalación de Mesa para las situaciones de discapacidad ANEP y Mesas Locales.</a:t>
            </a:r>
            <a:endParaRPr sz="2100">
              <a:latin typeface="Source Sans Pro"/>
              <a:ea typeface="Source Sans Pro"/>
              <a:cs typeface="Source Sans Pro"/>
              <a:sym typeface="Source Sans Pro"/>
            </a:endParaRPr>
          </a:p>
          <a:p>
            <a:pPr indent="-330200" lvl="0" marL="342900" marR="540720" rtl="0" algn="l">
              <a:lnSpc>
                <a:spcPct val="150000"/>
              </a:lnSpc>
              <a:spcBef>
                <a:spcPts val="0"/>
              </a:spcBef>
              <a:spcAft>
                <a:spcPts val="0"/>
              </a:spcAft>
              <a:buClr>
                <a:schemeClr val="dk1"/>
              </a:buClr>
              <a:buSzPts val="900"/>
              <a:buFont typeface="Noto Sans Symbols"/>
              <a:buChar char="▪"/>
            </a:pPr>
            <a:r>
              <a:rPr lang="es-ES" sz="2100">
                <a:latin typeface="Source Sans Pro"/>
                <a:ea typeface="Source Sans Pro"/>
                <a:cs typeface="Source Sans Pro"/>
                <a:sym typeface="Source Sans Pro"/>
              </a:rPr>
              <a:t>Implementación y difusión de propuestas de capacitación, formación y actualización de los docentes (FLACSO,PRONADIS, CERTI-IM)</a:t>
            </a:r>
            <a:endParaRPr sz="2100">
              <a:latin typeface="Source Sans Pro"/>
              <a:ea typeface="Source Sans Pro"/>
              <a:cs typeface="Source Sans Pro"/>
              <a:sym typeface="Source Sans Pro"/>
            </a:endParaRPr>
          </a:p>
          <a:p>
            <a:pPr indent="-330200" lvl="0" marL="342900" marR="540720" rtl="0" algn="l">
              <a:lnSpc>
                <a:spcPct val="150000"/>
              </a:lnSpc>
              <a:spcBef>
                <a:spcPts val="0"/>
              </a:spcBef>
              <a:spcAft>
                <a:spcPts val="0"/>
              </a:spcAft>
              <a:buClr>
                <a:schemeClr val="dk1"/>
              </a:buClr>
              <a:buSzPts val="900"/>
              <a:buFont typeface="Noto Sans Symbols"/>
              <a:buChar char="▪"/>
            </a:pPr>
            <a:r>
              <a:rPr lang="es-ES" sz="2100">
                <a:latin typeface="Source Sans Pro"/>
                <a:ea typeface="Source Sans Pro"/>
                <a:cs typeface="Source Sans Pro"/>
                <a:sym typeface="Source Sans Pro"/>
              </a:rPr>
              <a:t>Proyecto  "Inclusión Educativa de Personas en Situación de Discapacidad en el Sistema Educativo de Uruguay: pedagogía en clave de diferencias“ Eurosocial+</a:t>
            </a:r>
            <a:endParaRPr sz="2100">
              <a:latin typeface="Source Sans Pro"/>
              <a:ea typeface="Source Sans Pro"/>
              <a:cs typeface="Source Sans Pro"/>
              <a:sym typeface="Source Sans Pro"/>
            </a:endParaRPr>
          </a:p>
          <a:p>
            <a:pPr indent="-330200" lvl="0" marL="342900" rtl="0" algn="l">
              <a:lnSpc>
                <a:spcPct val="150000"/>
              </a:lnSpc>
              <a:spcBef>
                <a:spcPts val="0"/>
              </a:spcBef>
              <a:spcAft>
                <a:spcPts val="0"/>
              </a:spcAft>
              <a:buClr>
                <a:schemeClr val="dk1"/>
              </a:buClr>
              <a:buSzPts val="1800"/>
              <a:buFont typeface="Noto Sans Symbols"/>
              <a:buChar char="▪"/>
            </a:pPr>
            <a:r>
              <a:rPr lang="es-ES" sz="2100">
                <a:latin typeface="Source Sans Pro"/>
                <a:ea typeface="Source Sans Pro"/>
                <a:cs typeface="Source Sans Pro"/>
                <a:sym typeface="Source Sans Pro"/>
              </a:rPr>
              <a:t>EFI Discapacidad en lo social (ANEP-UdelaR)</a:t>
            </a:r>
            <a:endParaRPr sz="2100">
              <a:latin typeface="Source Sans Pro"/>
              <a:ea typeface="Source Sans Pro"/>
              <a:cs typeface="Source Sans Pro"/>
              <a:sym typeface="Source Sans Pro"/>
            </a:endParaRPr>
          </a:p>
          <a:p>
            <a:pPr indent="-330200" lvl="0" marL="342900" rtl="0" algn="l">
              <a:lnSpc>
                <a:spcPct val="150000"/>
              </a:lnSpc>
              <a:spcBef>
                <a:spcPts val="0"/>
              </a:spcBef>
              <a:spcAft>
                <a:spcPts val="0"/>
              </a:spcAft>
              <a:buClr>
                <a:schemeClr val="dk1"/>
              </a:buClr>
              <a:buSzPts val="1800"/>
              <a:buFont typeface="Noto Sans Symbols"/>
              <a:buChar char="▪"/>
            </a:pPr>
            <a:r>
              <a:rPr lang="es-ES" sz="2100">
                <a:latin typeface="Source Sans Pro"/>
                <a:ea typeface="Source Sans Pro"/>
                <a:cs typeface="Source Sans Pro"/>
                <a:sym typeface="Source Sans Pro"/>
              </a:rPr>
              <a:t>Elaboración Módulo Diversidad Funcional para Ficha Social Única de ANEP</a:t>
            </a:r>
            <a:endParaRPr sz="1800">
              <a:solidFill>
                <a:schemeClr val="dk1"/>
              </a:solidFill>
            </a:endParaRPr>
          </a:p>
          <a:p>
            <a:pPr indent="0" lvl="0" marL="0" rtl="0" algn="just">
              <a:spcBef>
                <a:spcPts val="0"/>
              </a:spcBef>
              <a:spcAft>
                <a:spcPts val="0"/>
              </a:spcAft>
              <a:buNone/>
            </a:pPr>
            <a:r>
              <a:t/>
            </a:r>
            <a:endParaRPr sz="2000">
              <a:latin typeface="Source Sans Pro"/>
              <a:ea typeface="Source Sans Pro"/>
              <a:cs typeface="Source Sans Pro"/>
              <a:sym typeface="Source Sans Pro"/>
            </a:endParaRPr>
          </a:p>
          <a:p>
            <a:pPr indent="0" lvl="0" marL="0" rtl="0" algn="just">
              <a:lnSpc>
                <a:spcPct val="150000"/>
              </a:lnSpc>
              <a:spcBef>
                <a:spcPts val="0"/>
              </a:spcBef>
              <a:spcAft>
                <a:spcPts val="0"/>
              </a:spcAft>
              <a:buNone/>
            </a:pPr>
            <a:r>
              <a:t/>
            </a:r>
            <a:endParaRPr sz="2100">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a78b9629c4_0_228"/>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p>
            <a:pPr indent="0" lvl="0" marL="0" rtl="0" algn="ctr">
              <a:lnSpc>
                <a:spcPct val="100000"/>
              </a:lnSpc>
              <a:spcBef>
                <a:spcPts val="0"/>
              </a:spcBef>
              <a:spcAft>
                <a:spcPts val="0"/>
              </a:spcAft>
              <a:buClr>
                <a:srgbClr val="000000"/>
              </a:buClr>
              <a:buSzPts val="5600"/>
              <a:buFont typeface="Helvetica Neue"/>
              <a:buNone/>
            </a:pPr>
            <a:r>
              <a:t/>
            </a:r>
            <a:endParaRPr sz="2000">
              <a:latin typeface="Source Sans Pro"/>
              <a:ea typeface="Source Sans Pro"/>
              <a:cs typeface="Source Sans Pro"/>
              <a:sym typeface="Source Sans Pro"/>
            </a:endParaRPr>
          </a:p>
        </p:txBody>
      </p:sp>
      <p:sp>
        <p:nvSpPr>
          <p:cNvPr id="241" name="Google Shape;241;ga78b9629c4_0_228"/>
          <p:cNvSpPr txBox="1"/>
          <p:nvPr>
            <p:ph idx="1" type="body"/>
          </p:nvPr>
        </p:nvSpPr>
        <p:spPr>
          <a:xfrm>
            <a:off x="669727" y="1821656"/>
            <a:ext cx="7804500" cy="4420200"/>
          </a:xfrm>
          <a:prstGeom prst="rect">
            <a:avLst/>
          </a:prstGeom>
          <a:noFill/>
          <a:ln>
            <a:noFill/>
          </a:ln>
        </p:spPr>
        <p:txBody>
          <a:bodyPr anchorCtr="0" anchor="ctr" bIns="35725" lIns="35725" spcFirstLastPara="1" rIns="35725" wrap="square" tIns="35725">
            <a:noAutofit/>
          </a:bodyPr>
          <a:lstStyle/>
          <a:p>
            <a:pPr indent="-114300" lvl="0" marL="317500" rtl="0" algn="l">
              <a:lnSpc>
                <a:spcPct val="100000"/>
              </a:lnSpc>
              <a:spcBef>
                <a:spcPts val="0"/>
              </a:spcBef>
              <a:spcAft>
                <a:spcPts val="0"/>
              </a:spcAft>
              <a:buClr>
                <a:srgbClr val="000000"/>
              </a:buClr>
              <a:buSzPts val="3300"/>
              <a:buFont typeface="Helvetica Neue"/>
              <a:buNone/>
            </a:pPr>
            <a:r>
              <a:t/>
            </a:r>
            <a:endParaRPr sz="2000">
              <a:latin typeface="Source Sans Pro"/>
              <a:ea typeface="Source Sans Pro"/>
              <a:cs typeface="Source Sans Pro"/>
              <a:sym typeface="Source Sans Pro"/>
            </a:endParaRPr>
          </a:p>
        </p:txBody>
      </p:sp>
      <p:pic>
        <p:nvPicPr>
          <p:cNvPr descr="Presentación base DDHH ANEP 20203.jpg" id="242" name="Google Shape;242;ga78b9629c4_0_228"/>
          <p:cNvPicPr preferRelativeResize="0"/>
          <p:nvPr/>
        </p:nvPicPr>
        <p:blipFill rotWithShape="1">
          <a:blip r:embed="rId3">
            <a:alphaModFix/>
          </a:blip>
          <a:srcRect b="59" l="0" r="0" t="59"/>
          <a:stretch/>
        </p:blipFill>
        <p:spPr>
          <a:xfrm>
            <a:off x="-5959" y="-1"/>
            <a:ext cx="9155925" cy="6858005"/>
          </a:xfrm>
          <a:prstGeom prst="rect">
            <a:avLst/>
          </a:prstGeom>
          <a:noFill/>
          <a:ln>
            <a:noFill/>
          </a:ln>
        </p:spPr>
      </p:pic>
      <p:sp>
        <p:nvSpPr>
          <p:cNvPr id="243" name="Google Shape;243;ga78b9629c4_0_228"/>
          <p:cNvSpPr txBox="1"/>
          <p:nvPr/>
        </p:nvSpPr>
        <p:spPr>
          <a:xfrm>
            <a:off x="272225" y="1070300"/>
            <a:ext cx="8697900" cy="5655300"/>
          </a:xfrm>
          <a:prstGeom prst="rect">
            <a:avLst/>
          </a:prstGeom>
          <a:noFill/>
          <a:ln>
            <a:noFill/>
          </a:ln>
        </p:spPr>
        <p:txBody>
          <a:bodyPr anchorCtr="0" anchor="t" bIns="35725" lIns="35725" spcFirstLastPara="1" rIns="35725" wrap="square" tIns="35725">
            <a:noAutofit/>
          </a:bodyPr>
          <a:lstStyle/>
          <a:p>
            <a:pPr indent="0" lvl="0" marL="457200" marR="540720" rtl="0" algn="ctr">
              <a:lnSpc>
                <a:spcPct val="150000"/>
              </a:lnSpc>
              <a:spcBef>
                <a:spcPts val="0"/>
              </a:spcBef>
              <a:spcAft>
                <a:spcPts val="0"/>
              </a:spcAft>
              <a:buNone/>
            </a:pPr>
            <a:r>
              <a:rPr lang="es-ES" sz="2800">
                <a:latin typeface="Source Sans Pro Light"/>
                <a:ea typeface="Source Sans Pro Light"/>
                <a:cs typeface="Source Sans Pro Light"/>
                <a:sym typeface="Source Sans Pro Light"/>
              </a:rPr>
              <a:t>Estrategias 2020- 2024</a:t>
            </a:r>
            <a:endParaRPr sz="2000">
              <a:latin typeface="Source Sans Pro"/>
              <a:ea typeface="Source Sans Pro"/>
              <a:cs typeface="Source Sans Pro"/>
              <a:sym typeface="Source Sans Pro"/>
            </a:endParaRPr>
          </a:p>
          <a:p>
            <a:pPr indent="-323850" lvl="0" marL="342900" marR="540720" rtl="0" algn="l">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Fortalecimiento de la articulación intra ANEP e interinstitucional en clave colaborativa para la educación inclusiva, a través de:</a:t>
            </a:r>
            <a:endParaRPr sz="2000">
              <a:latin typeface="Source Sans Pro"/>
              <a:ea typeface="Source Sans Pro"/>
              <a:cs typeface="Source Sans Pro"/>
              <a:sym typeface="Source Sans Pro"/>
            </a:endParaRPr>
          </a:p>
          <a:p>
            <a:pPr indent="-323850" lvl="0" marL="342900" marR="540720" rtl="0" algn="l">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la Mesa ANEP de Educación Inclusiva (Res. 60, Acta 57 del 15.9.20) </a:t>
            </a:r>
            <a:endParaRPr sz="2000">
              <a:latin typeface="Source Sans Pro"/>
              <a:ea typeface="Source Sans Pro"/>
              <a:cs typeface="Source Sans Pro"/>
              <a:sym typeface="Source Sans Pro"/>
            </a:endParaRPr>
          </a:p>
          <a:p>
            <a:pPr indent="-323850" lvl="0" marL="342900" marR="540720" rtl="0" algn="l">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las Mesas Locales de Educación Inclusiva, </a:t>
            </a:r>
            <a:endParaRPr sz="2000">
              <a:latin typeface="Source Sans Pro"/>
              <a:ea typeface="Source Sans Pro"/>
              <a:cs typeface="Source Sans Pro"/>
              <a:sym typeface="Source Sans Pro"/>
            </a:endParaRPr>
          </a:p>
          <a:p>
            <a:pPr indent="-323850" lvl="0" marL="342900" marR="540720" rtl="0" algn="l">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la coordinación interinstitucional en clave territorial</a:t>
            </a:r>
            <a:endParaRPr sz="2000">
              <a:latin typeface="Source Sans Pro"/>
              <a:ea typeface="Source Sans Pro"/>
              <a:cs typeface="Source Sans Pro"/>
              <a:sym typeface="Source Sans Pro"/>
            </a:endParaRPr>
          </a:p>
          <a:p>
            <a:pPr indent="-323850" lvl="0" marL="342900" marR="540720" rtl="0" algn="l">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Diseño e implementación de sistema de apoyos en clave ANEP.</a:t>
            </a:r>
            <a:endParaRPr sz="2000">
              <a:latin typeface="Source Sans Pro"/>
              <a:ea typeface="Source Sans Pro"/>
              <a:cs typeface="Source Sans Pro"/>
              <a:sym typeface="Source Sans Pro"/>
            </a:endParaRPr>
          </a:p>
          <a:p>
            <a:pPr indent="-323850" lvl="0" marL="342900" marR="540720" rtl="0" algn="l">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Fortalecimiento y desarrollo profesional de funcionarios de la ANEP en educación inclusiva: supervisión, gestión, trabajo directo con estudiantes (docencia directa e indirecta), administrativos, entre otros.</a:t>
            </a:r>
            <a:endParaRPr sz="2000">
              <a:latin typeface="Source Sans Pro"/>
              <a:ea typeface="Source Sans Pro"/>
              <a:cs typeface="Source Sans Pro"/>
              <a:sym typeface="Source Sans Pro"/>
            </a:endParaRPr>
          </a:p>
          <a:p>
            <a:pPr indent="-330200" lvl="0" marL="342900" marR="540720" rtl="0" algn="l">
              <a:lnSpc>
                <a:spcPct val="150000"/>
              </a:lnSpc>
              <a:spcBef>
                <a:spcPts val="0"/>
              </a:spcBef>
              <a:spcAft>
                <a:spcPts val="0"/>
              </a:spcAft>
              <a:buClr>
                <a:schemeClr val="dk1"/>
              </a:buClr>
              <a:buSzPts val="900"/>
              <a:buFont typeface="Noto Sans Symbols"/>
              <a:buChar char="▪"/>
            </a:pPr>
            <a:r>
              <a:rPr lang="es-ES" sz="2000">
                <a:latin typeface="Source Sans Pro"/>
                <a:ea typeface="Source Sans Pro"/>
                <a:cs typeface="Source Sans Pro"/>
                <a:sym typeface="Source Sans Pro"/>
              </a:rPr>
              <a:t>Formación en diseño universal de aprendizaj</a:t>
            </a:r>
            <a:r>
              <a:rPr lang="es-ES" sz="2100">
                <a:latin typeface="Source Sans Pro"/>
                <a:ea typeface="Source Sans Pro"/>
                <a:cs typeface="Source Sans Pro"/>
                <a:sym typeface="Source Sans Pro"/>
              </a:rPr>
              <a:t>e (DUA) para todos los integrantes de la comunidad educativa. </a:t>
            </a:r>
            <a:endParaRPr sz="2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a78b9629c4_0_235"/>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p>
            <a:pPr indent="0" lvl="0" marL="0" rtl="0" algn="ctr">
              <a:lnSpc>
                <a:spcPct val="100000"/>
              </a:lnSpc>
              <a:spcBef>
                <a:spcPts val="0"/>
              </a:spcBef>
              <a:spcAft>
                <a:spcPts val="0"/>
              </a:spcAft>
              <a:buClr>
                <a:srgbClr val="000000"/>
              </a:buClr>
              <a:buSzPts val="5600"/>
              <a:buFont typeface="Helvetica Neue"/>
              <a:buNone/>
            </a:pPr>
            <a:r>
              <a:t/>
            </a:r>
            <a:endParaRPr sz="2000">
              <a:latin typeface="Source Sans Pro"/>
              <a:ea typeface="Source Sans Pro"/>
              <a:cs typeface="Source Sans Pro"/>
              <a:sym typeface="Source Sans Pro"/>
            </a:endParaRPr>
          </a:p>
        </p:txBody>
      </p:sp>
      <p:sp>
        <p:nvSpPr>
          <p:cNvPr id="249" name="Google Shape;249;ga78b9629c4_0_235"/>
          <p:cNvSpPr txBox="1"/>
          <p:nvPr>
            <p:ph idx="1" type="body"/>
          </p:nvPr>
        </p:nvSpPr>
        <p:spPr>
          <a:xfrm>
            <a:off x="669727" y="1821656"/>
            <a:ext cx="7804500" cy="4420200"/>
          </a:xfrm>
          <a:prstGeom prst="rect">
            <a:avLst/>
          </a:prstGeom>
          <a:noFill/>
          <a:ln>
            <a:noFill/>
          </a:ln>
        </p:spPr>
        <p:txBody>
          <a:bodyPr anchorCtr="0" anchor="ctr" bIns="35725" lIns="35725" spcFirstLastPara="1" rIns="35725" wrap="square" tIns="35725">
            <a:noAutofit/>
          </a:bodyPr>
          <a:lstStyle/>
          <a:p>
            <a:pPr indent="-114300" lvl="0" marL="317500" rtl="0" algn="l">
              <a:lnSpc>
                <a:spcPct val="100000"/>
              </a:lnSpc>
              <a:spcBef>
                <a:spcPts val="0"/>
              </a:spcBef>
              <a:spcAft>
                <a:spcPts val="0"/>
              </a:spcAft>
              <a:buClr>
                <a:srgbClr val="000000"/>
              </a:buClr>
              <a:buSzPts val="3300"/>
              <a:buFont typeface="Helvetica Neue"/>
              <a:buNone/>
            </a:pPr>
            <a:r>
              <a:t/>
            </a:r>
            <a:endParaRPr sz="2000">
              <a:latin typeface="Source Sans Pro"/>
              <a:ea typeface="Source Sans Pro"/>
              <a:cs typeface="Source Sans Pro"/>
              <a:sym typeface="Source Sans Pro"/>
            </a:endParaRPr>
          </a:p>
        </p:txBody>
      </p:sp>
      <p:pic>
        <p:nvPicPr>
          <p:cNvPr descr="Presentación base DDHH ANEP 20203.jpg" id="250" name="Google Shape;250;ga78b9629c4_0_235"/>
          <p:cNvPicPr preferRelativeResize="0"/>
          <p:nvPr/>
        </p:nvPicPr>
        <p:blipFill rotWithShape="1">
          <a:blip r:embed="rId3">
            <a:alphaModFix/>
          </a:blip>
          <a:srcRect b="59" l="0" r="0" t="59"/>
          <a:stretch/>
        </p:blipFill>
        <p:spPr>
          <a:xfrm>
            <a:off x="-5959" y="-1"/>
            <a:ext cx="9155925" cy="6858005"/>
          </a:xfrm>
          <a:prstGeom prst="rect">
            <a:avLst/>
          </a:prstGeom>
          <a:noFill/>
          <a:ln>
            <a:noFill/>
          </a:ln>
        </p:spPr>
      </p:pic>
      <p:sp>
        <p:nvSpPr>
          <p:cNvPr id="251" name="Google Shape;251;ga78b9629c4_0_235"/>
          <p:cNvSpPr txBox="1"/>
          <p:nvPr/>
        </p:nvSpPr>
        <p:spPr>
          <a:xfrm>
            <a:off x="272225" y="1070300"/>
            <a:ext cx="8697900" cy="5655300"/>
          </a:xfrm>
          <a:prstGeom prst="rect">
            <a:avLst/>
          </a:prstGeom>
          <a:noFill/>
          <a:ln>
            <a:noFill/>
          </a:ln>
        </p:spPr>
        <p:txBody>
          <a:bodyPr anchorCtr="0" anchor="t" bIns="35725" lIns="35725" spcFirstLastPara="1" rIns="35725" wrap="square" tIns="35725">
            <a:noAutofit/>
          </a:bodyPr>
          <a:lstStyle/>
          <a:p>
            <a:pPr indent="0" lvl="0" marL="457200" marR="540720" rtl="0" algn="ctr">
              <a:lnSpc>
                <a:spcPct val="150000"/>
              </a:lnSpc>
              <a:spcBef>
                <a:spcPts val="0"/>
              </a:spcBef>
              <a:spcAft>
                <a:spcPts val="0"/>
              </a:spcAft>
              <a:buNone/>
            </a:pPr>
            <a:r>
              <a:rPr lang="es-ES" sz="2800">
                <a:latin typeface="Source Sans Pro Light"/>
                <a:ea typeface="Source Sans Pro Light"/>
                <a:cs typeface="Source Sans Pro Light"/>
                <a:sym typeface="Source Sans Pro Light"/>
              </a:rPr>
              <a:t>Estrategias 2020- 2024</a:t>
            </a:r>
            <a:endParaRPr sz="2800">
              <a:latin typeface="Source Sans Pro Light"/>
              <a:ea typeface="Source Sans Pro Light"/>
              <a:cs typeface="Source Sans Pro Light"/>
              <a:sym typeface="Source Sans Pro Light"/>
            </a:endParaRPr>
          </a:p>
          <a:p>
            <a:pPr indent="-323850" lvl="0" marL="342900" marR="540720" rtl="0" algn="l">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Profundizar el trabajo de interciclo primaria- EMB de los estudiantes egresados de Educación Especial (CEIP), los estudiantes con hijos a cargo, y otros colectivos que encuentran barreras para su incorporación al mencionado nivel.</a:t>
            </a:r>
            <a:endParaRPr sz="2000">
              <a:latin typeface="Source Sans Pro"/>
              <a:ea typeface="Source Sans Pro"/>
              <a:cs typeface="Source Sans Pro"/>
              <a:sym typeface="Source Sans Pro"/>
            </a:endParaRPr>
          </a:p>
          <a:p>
            <a:pPr indent="-323850" lvl="0" marL="342900" marR="540720" rtl="0" algn="l">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Desarrollar líneas que favorezcan el pasaje de la educación media básica a la educación media superior de los estudiantes que encuentran mayores obstáculos para su continuidad educativa. </a:t>
            </a:r>
            <a:endParaRPr sz="2000">
              <a:latin typeface="Source Sans Pro"/>
              <a:ea typeface="Source Sans Pro"/>
              <a:cs typeface="Source Sans Pro"/>
              <a:sym typeface="Source Sans Pro"/>
            </a:endParaRPr>
          </a:p>
          <a:p>
            <a:pPr indent="-323850" lvl="0" marL="342900" marR="540720" rtl="0" algn="l">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Elaboración de materiales teóricos y didácticos en clave de educación inclusiva que permita la identificación y el derribe de las barreras existentes a nivel de la cultura y las prácticas educativas.</a:t>
            </a:r>
            <a:endParaRPr sz="2800">
              <a:latin typeface="Source Sans Pro Light"/>
              <a:ea typeface="Source Sans Pro Light"/>
              <a:cs typeface="Source Sans Pro Light"/>
              <a:sym typeface="Source Sans Pro Light"/>
            </a:endParaRPr>
          </a:p>
          <a:p>
            <a:pPr indent="0" lvl="0" marL="457200" marR="540720" rtl="0" algn="l">
              <a:lnSpc>
                <a:spcPct val="150000"/>
              </a:lnSpc>
              <a:spcBef>
                <a:spcPts val="0"/>
              </a:spcBef>
              <a:spcAft>
                <a:spcPts val="0"/>
              </a:spcAft>
              <a:buNone/>
            </a:pPr>
            <a:r>
              <a:t/>
            </a:r>
            <a:endParaRPr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a78b9629c4_0_242"/>
          <p:cNvSpPr txBox="1"/>
          <p:nvPr>
            <p:ph type="title"/>
          </p:nvPr>
        </p:nvSpPr>
        <p:spPr>
          <a:xfrm>
            <a:off x="669727" y="178594"/>
            <a:ext cx="7804500" cy="1518000"/>
          </a:xfrm>
          <a:prstGeom prst="rect">
            <a:avLst/>
          </a:prstGeom>
          <a:noFill/>
          <a:ln>
            <a:noFill/>
          </a:ln>
        </p:spPr>
        <p:txBody>
          <a:bodyPr anchorCtr="0" anchor="ctr" bIns="35725" lIns="35725" spcFirstLastPara="1" rIns="35725" wrap="square" tIns="35725">
            <a:noAutofit/>
          </a:bodyPr>
          <a:lstStyle/>
          <a:p>
            <a:pPr indent="0" lvl="0" marL="0" rtl="0" algn="ctr">
              <a:lnSpc>
                <a:spcPct val="100000"/>
              </a:lnSpc>
              <a:spcBef>
                <a:spcPts val="0"/>
              </a:spcBef>
              <a:spcAft>
                <a:spcPts val="0"/>
              </a:spcAft>
              <a:buClr>
                <a:srgbClr val="000000"/>
              </a:buClr>
              <a:buSzPts val="5600"/>
              <a:buFont typeface="Helvetica Neue"/>
              <a:buNone/>
            </a:pPr>
            <a:r>
              <a:t/>
            </a:r>
            <a:endParaRPr sz="2000">
              <a:latin typeface="Source Sans Pro"/>
              <a:ea typeface="Source Sans Pro"/>
              <a:cs typeface="Source Sans Pro"/>
              <a:sym typeface="Source Sans Pro"/>
            </a:endParaRPr>
          </a:p>
        </p:txBody>
      </p:sp>
      <p:sp>
        <p:nvSpPr>
          <p:cNvPr id="257" name="Google Shape;257;ga78b9629c4_0_242"/>
          <p:cNvSpPr txBox="1"/>
          <p:nvPr>
            <p:ph idx="1" type="body"/>
          </p:nvPr>
        </p:nvSpPr>
        <p:spPr>
          <a:xfrm>
            <a:off x="669727" y="1821656"/>
            <a:ext cx="7804500" cy="4420200"/>
          </a:xfrm>
          <a:prstGeom prst="rect">
            <a:avLst/>
          </a:prstGeom>
          <a:noFill/>
          <a:ln>
            <a:noFill/>
          </a:ln>
        </p:spPr>
        <p:txBody>
          <a:bodyPr anchorCtr="0" anchor="ctr" bIns="35725" lIns="35725" spcFirstLastPara="1" rIns="35725" wrap="square" tIns="35725">
            <a:noAutofit/>
          </a:bodyPr>
          <a:lstStyle/>
          <a:p>
            <a:pPr indent="-114300" lvl="0" marL="317500" rtl="0" algn="l">
              <a:lnSpc>
                <a:spcPct val="100000"/>
              </a:lnSpc>
              <a:spcBef>
                <a:spcPts val="0"/>
              </a:spcBef>
              <a:spcAft>
                <a:spcPts val="0"/>
              </a:spcAft>
              <a:buClr>
                <a:srgbClr val="000000"/>
              </a:buClr>
              <a:buSzPts val="3300"/>
              <a:buFont typeface="Helvetica Neue"/>
              <a:buNone/>
            </a:pPr>
            <a:r>
              <a:t/>
            </a:r>
            <a:endParaRPr sz="2000">
              <a:latin typeface="Source Sans Pro"/>
              <a:ea typeface="Source Sans Pro"/>
              <a:cs typeface="Source Sans Pro"/>
              <a:sym typeface="Source Sans Pro"/>
            </a:endParaRPr>
          </a:p>
        </p:txBody>
      </p:sp>
      <p:pic>
        <p:nvPicPr>
          <p:cNvPr descr="Presentación base DDHH ANEP 20203.jpg" id="258" name="Google Shape;258;ga78b9629c4_0_242"/>
          <p:cNvPicPr preferRelativeResize="0"/>
          <p:nvPr/>
        </p:nvPicPr>
        <p:blipFill rotWithShape="1">
          <a:blip r:embed="rId3">
            <a:alphaModFix/>
          </a:blip>
          <a:srcRect b="59" l="0" r="0" t="59"/>
          <a:stretch/>
        </p:blipFill>
        <p:spPr>
          <a:xfrm>
            <a:off x="-5959" y="-1"/>
            <a:ext cx="9155925" cy="6858005"/>
          </a:xfrm>
          <a:prstGeom prst="rect">
            <a:avLst/>
          </a:prstGeom>
          <a:noFill/>
          <a:ln>
            <a:noFill/>
          </a:ln>
        </p:spPr>
      </p:pic>
      <p:sp>
        <p:nvSpPr>
          <p:cNvPr id="259" name="Google Shape;259;ga78b9629c4_0_242"/>
          <p:cNvSpPr txBox="1"/>
          <p:nvPr/>
        </p:nvSpPr>
        <p:spPr>
          <a:xfrm>
            <a:off x="272225" y="1070300"/>
            <a:ext cx="8697900" cy="5655300"/>
          </a:xfrm>
          <a:prstGeom prst="rect">
            <a:avLst/>
          </a:prstGeom>
          <a:noFill/>
          <a:ln>
            <a:noFill/>
          </a:ln>
        </p:spPr>
        <p:txBody>
          <a:bodyPr anchorCtr="0" anchor="t" bIns="35725" lIns="35725" spcFirstLastPara="1" rIns="35725" wrap="square" tIns="35725">
            <a:noAutofit/>
          </a:bodyPr>
          <a:lstStyle/>
          <a:p>
            <a:pPr indent="0" lvl="0" marL="457200" marR="540720" rtl="0" algn="ctr">
              <a:lnSpc>
                <a:spcPct val="150000"/>
              </a:lnSpc>
              <a:spcBef>
                <a:spcPts val="0"/>
              </a:spcBef>
              <a:spcAft>
                <a:spcPts val="0"/>
              </a:spcAft>
              <a:buNone/>
            </a:pPr>
            <a:r>
              <a:rPr lang="es-ES" sz="2800">
                <a:latin typeface="Source Sans Pro Light"/>
                <a:ea typeface="Source Sans Pro Light"/>
                <a:cs typeface="Source Sans Pro Light"/>
                <a:sym typeface="Source Sans Pro Light"/>
              </a:rPr>
              <a:t>Estrategias 2020- 2024</a:t>
            </a:r>
            <a:endParaRPr sz="2800">
              <a:latin typeface="Source Sans Pro Light"/>
              <a:ea typeface="Source Sans Pro Light"/>
              <a:cs typeface="Source Sans Pro Light"/>
              <a:sym typeface="Source Sans Pro Light"/>
            </a:endParaRPr>
          </a:p>
          <a:p>
            <a:pPr indent="0" lvl="0" marL="457200" marR="540720" rtl="0" algn="ctr">
              <a:lnSpc>
                <a:spcPct val="150000"/>
              </a:lnSpc>
              <a:spcBef>
                <a:spcPts val="0"/>
              </a:spcBef>
              <a:spcAft>
                <a:spcPts val="0"/>
              </a:spcAft>
              <a:buNone/>
            </a:pPr>
            <a:r>
              <a:t/>
            </a:r>
            <a:endParaRPr sz="2800">
              <a:latin typeface="Source Sans Pro Light"/>
              <a:ea typeface="Source Sans Pro Light"/>
              <a:cs typeface="Source Sans Pro Light"/>
              <a:sym typeface="Source Sans Pro Light"/>
            </a:endParaRPr>
          </a:p>
          <a:p>
            <a:pPr indent="-323850" lvl="0" marL="342900" marR="540720" rtl="0" algn="l">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 Instalar una red de educadores en educación inclusiva que promueva y profundice las prácticas inclusivas en los centros educativos y la producción de saber sobre las mismas, así como su difusión.</a:t>
            </a:r>
            <a:endParaRPr sz="2000">
              <a:latin typeface="Source Sans Pro"/>
              <a:ea typeface="Source Sans Pro"/>
              <a:cs typeface="Source Sans Pro"/>
              <a:sym typeface="Source Sans Pro"/>
            </a:endParaRPr>
          </a:p>
          <a:p>
            <a:pPr indent="-323850" lvl="0" marL="342900" marR="540720" rtl="0" algn="l">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Establecer espacios de diálogo con organizaciones que representen a colectivos que aún encuentran barreras para el acceso, la participación y el egreso en los ciclos de educación obligatoria (migrantes, personas en situación de discapacidad, entre otros). </a:t>
            </a:r>
            <a:endParaRPr sz="2000">
              <a:latin typeface="Source Sans Pro"/>
              <a:ea typeface="Source Sans Pro"/>
              <a:cs typeface="Source Sans Pro"/>
              <a:sym typeface="Source Sans Pro"/>
            </a:endParaRPr>
          </a:p>
          <a:p>
            <a:pPr indent="-323850" lvl="0" marL="342900" marR="540720" rtl="0" algn="l">
              <a:lnSpc>
                <a:spcPct val="150000"/>
              </a:lnSpc>
              <a:spcBef>
                <a:spcPts val="0"/>
              </a:spcBef>
              <a:spcAft>
                <a:spcPts val="0"/>
              </a:spcAft>
              <a:buClr>
                <a:schemeClr val="dk1"/>
              </a:buClr>
              <a:buSzPts val="800"/>
              <a:buFont typeface="Noto Sans Symbols"/>
              <a:buChar char="▪"/>
            </a:pPr>
            <a:r>
              <a:rPr lang="es-ES" sz="2000">
                <a:latin typeface="Source Sans Pro"/>
                <a:ea typeface="Source Sans Pro"/>
                <a:cs typeface="Source Sans Pro"/>
                <a:sym typeface="Source Sans Pro"/>
              </a:rPr>
              <a:t>Fomentar la instalación de un observatorio de educación inclusiva en la ANEP</a:t>
            </a:r>
            <a:endParaRPr sz="2800">
              <a:latin typeface="Source Sans Pro Light"/>
              <a:ea typeface="Source Sans Pro Light"/>
              <a:cs typeface="Source Sans Pro Light"/>
              <a:sym typeface="Source Sans Pro Light"/>
            </a:endParaRPr>
          </a:p>
          <a:p>
            <a:pPr indent="0" lvl="0" marL="0" marR="540720" rtl="0" algn="l">
              <a:lnSpc>
                <a:spcPct val="150000"/>
              </a:lnSpc>
              <a:spcBef>
                <a:spcPts val="0"/>
              </a:spcBef>
              <a:spcAft>
                <a:spcPts val="0"/>
              </a:spcAft>
              <a:buNone/>
            </a:pPr>
            <a:r>
              <a:t/>
            </a:r>
            <a:endParaRPr sz="2800">
              <a:latin typeface="Source Sans Pro Light"/>
              <a:ea typeface="Source Sans Pro Light"/>
              <a:cs typeface="Source Sans Pro Light"/>
              <a:sym typeface="Source Sans Pro Light"/>
            </a:endParaRPr>
          </a:p>
          <a:p>
            <a:pPr indent="0" lvl="0" marL="457200" marR="540720" rtl="0" algn="l">
              <a:lnSpc>
                <a:spcPct val="150000"/>
              </a:lnSpc>
              <a:spcBef>
                <a:spcPts val="0"/>
              </a:spcBef>
              <a:spcAft>
                <a:spcPts val="0"/>
              </a:spcAft>
              <a:buNone/>
            </a:pPr>
            <a:r>
              <a:t/>
            </a:r>
            <a:endParaRPr sz="2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2020-11-25T17:02:20Z</dcterms:created>
  <dc:creator>Usuario de Windows</dc:creator>
</cp:coreProperties>
</file>